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handoutMasterIdLst>
    <p:handoutMasterId r:id="rId16"/>
  </p:handoutMasterIdLst>
  <p:sldIdLst>
    <p:sldId id="311" r:id="rId2"/>
    <p:sldId id="296" r:id="rId3"/>
    <p:sldId id="303" r:id="rId4"/>
    <p:sldId id="280" r:id="rId5"/>
    <p:sldId id="305" r:id="rId6"/>
    <p:sldId id="282" r:id="rId7"/>
    <p:sldId id="307" r:id="rId8"/>
    <p:sldId id="304" r:id="rId9"/>
    <p:sldId id="306" r:id="rId10"/>
    <p:sldId id="308" r:id="rId11"/>
    <p:sldId id="309" r:id="rId12"/>
    <p:sldId id="278" r:id="rId13"/>
    <p:sldId id="310" r:id="rId14"/>
  </p:sldIdLst>
  <p:sldSz cx="9144000" cy="5143500" type="screen16x9"/>
  <p:notesSz cx="6858000" cy="9144000"/>
  <p:embeddedFontLst>
    <p:embeddedFont>
      <p:font typeface="Outfit" panose="020B0604020202020204" charset="0"/>
      <p:regular r:id="rId17"/>
      <p:bold r:id="rId18"/>
    </p:embeddedFont>
    <p:embeddedFont>
      <p:font typeface="Roboto" panose="020000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12">
          <p15:clr>
            <a:srgbClr val="A4A3A4"/>
          </p15:clr>
        </p15:guide>
        <p15:guide id="2" pos="2880">
          <p15:clr>
            <a:srgbClr val="A4A3A4"/>
          </p15:clr>
        </p15:guide>
        <p15:guide id="3" orient="horz" pos="2992">
          <p15:clr>
            <a:srgbClr val="9AA0A6"/>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D86D"/>
    <a:srgbClr val="E67780"/>
    <a:srgbClr val="E6FF66"/>
    <a:srgbClr val="EBECEC"/>
    <a:srgbClr val="F84D53"/>
    <a:srgbClr val="E6FF65"/>
    <a:srgbClr val="E37781"/>
    <a:srgbClr val="DED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48F13B-F060-41EF-9D22-4890504D6210}" v="1" dt="2023-06-07T16:19:58.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704"/>
  </p:normalViewPr>
  <p:slideViewPr>
    <p:cSldViewPr snapToGrid="0">
      <p:cViewPr varScale="1">
        <p:scale>
          <a:sx n="109" d="100"/>
          <a:sy n="109" d="100"/>
        </p:scale>
        <p:origin x="888" y="102"/>
      </p:cViewPr>
      <p:guideLst>
        <p:guide orient="horz" pos="1512"/>
        <p:guide pos="2880"/>
        <p:guide orient="horz" pos="2992"/>
      </p:guideLst>
    </p:cSldViewPr>
  </p:slideViewPr>
  <p:notesTextViewPr>
    <p:cViewPr>
      <p:scale>
        <a:sx n="1" d="1"/>
        <a:sy n="1" d="1"/>
      </p:scale>
      <p:origin x="0" y="0"/>
    </p:cViewPr>
  </p:notesTextViewPr>
  <p:notesViewPr>
    <p:cSldViewPr snapToGrid="0">
      <p:cViewPr varScale="1">
        <p:scale>
          <a:sx n="120" d="100"/>
          <a:sy n="120" d="100"/>
        </p:scale>
        <p:origin x="438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uel Heinke" userId="e0bb1d43-97e3-4422-9900-a5bd7f75d508" providerId="ADAL" clId="{DA48F13B-F060-41EF-9D22-4890504D6210}"/>
    <pc:docChg chg="undo custSel modSld">
      <pc:chgData name="Manuel Heinke" userId="e0bb1d43-97e3-4422-9900-a5bd7f75d508" providerId="ADAL" clId="{DA48F13B-F060-41EF-9D22-4890504D6210}" dt="2023-06-08T16:20:40.325" v="169" actId="20577"/>
      <pc:docMkLst>
        <pc:docMk/>
      </pc:docMkLst>
      <pc:sldChg chg="modSp mod">
        <pc:chgData name="Manuel Heinke" userId="e0bb1d43-97e3-4422-9900-a5bd7f75d508" providerId="ADAL" clId="{DA48F13B-F060-41EF-9D22-4890504D6210}" dt="2023-06-07T16:22:34.868" v="160" actId="6549"/>
        <pc:sldMkLst>
          <pc:docMk/>
          <pc:sldMk cId="1265672279" sldId="278"/>
        </pc:sldMkLst>
        <pc:spChg chg="mod">
          <ac:chgData name="Manuel Heinke" userId="e0bb1d43-97e3-4422-9900-a5bd7f75d508" providerId="ADAL" clId="{DA48F13B-F060-41EF-9D22-4890504D6210}" dt="2023-06-07T16:22:34.868" v="160" actId="6549"/>
          <ac:spMkLst>
            <pc:docMk/>
            <pc:sldMk cId="1265672279" sldId="278"/>
            <ac:spMk id="10" creationId="{2432D3A0-5145-6CEA-C967-1E76FA8296CD}"/>
          </ac:spMkLst>
        </pc:spChg>
      </pc:sldChg>
      <pc:sldChg chg="addSp delSp modSp mod">
        <pc:chgData name="Manuel Heinke" userId="e0bb1d43-97e3-4422-9900-a5bd7f75d508" providerId="ADAL" clId="{DA48F13B-F060-41EF-9D22-4890504D6210}" dt="2023-05-31T19:16:56.442" v="119" actId="692"/>
        <pc:sldMkLst>
          <pc:docMk/>
          <pc:sldMk cId="2278962271" sldId="280"/>
        </pc:sldMkLst>
        <pc:spChg chg="mod">
          <ac:chgData name="Manuel Heinke" userId="e0bb1d43-97e3-4422-9900-a5bd7f75d508" providerId="ADAL" clId="{DA48F13B-F060-41EF-9D22-4890504D6210}" dt="2023-05-31T16:23:39.203" v="44" actId="13926"/>
          <ac:spMkLst>
            <pc:docMk/>
            <pc:sldMk cId="2278962271" sldId="280"/>
            <ac:spMk id="6" creationId="{156870B6-829C-1A9E-9CD5-211F35D2DD32}"/>
          </ac:spMkLst>
        </pc:spChg>
        <pc:spChg chg="mod">
          <ac:chgData name="Manuel Heinke" userId="e0bb1d43-97e3-4422-9900-a5bd7f75d508" providerId="ADAL" clId="{DA48F13B-F060-41EF-9D22-4890504D6210}" dt="2023-05-31T16:23:42.320" v="45" actId="13926"/>
          <ac:spMkLst>
            <pc:docMk/>
            <pc:sldMk cId="2278962271" sldId="280"/>
            <ac:spMk id="29" creationId="{581C2190-78B4-5BEE-FDC2-A044704BADCB}"/>
          </ac:spMkLst>
        </pc:spChg>
        <pc:graphicFrameChg chg="add mod">
          <ac:chgData name="Manuel Heinke" userId="e0bb1d43-97e3-4422-9900-a5bd7f75d508" providerId="ADAL" clId="{DA48F13B-F060-41EF-9D22-4890504D6210}" dt="2023-05-31T19:16:56.442" v="119" actId="692"/>
          <ac:graphicFrameMkLst>
            <pc:docMk/>
            <pc:sldMk cId="2278962271" sldId="280"/>
            <ac:graphicFrameMk id="2" creationId="{C5B82440-3694-47C4-A509-472FADC6ED7E}"/>
          </ac:graphicFrameMkLst>
        </pc:graphicFrameChg>
        <pc:graphicFrameChg chg="add del mod">
          <ac:chgData name="Manuel Heinke" userId="e0bb1d43-97e3-4422-9900-a5bd7f75d508" providerId="ADAL" clId="{DA48F13B-F060-41EF-9D22-4890504D6210}" dt="2023-05-31T16:23:06.711" v="34"/>
          <ac:graphicFrameMkLst>
            <pc:docMk/>
            <pc:sldMk cId="2278962271" sldId="280"/>
            <ac:graphicFrameMk id="3" creationId="{8BD12C34-1691-3C8E-965C-10A6625CF7A4}"/>
          </ac:graphicFrameMkLst>
        </pc:graphicFrameChg>
        <pc:graphicFrameChg chg="add del mod">
          <ac:chgData name="Manuel Heinke" userId="e0bb1d43-97e3-4422-9900-a5bd7f75d508" providerId="ADAL" clId="{DA48F13B-F060-41EF-9D22-4890504D6210}" dt="2023-05-31T16:23:30.354" v="42" actId="478"/>
          <ac:graphicFrameMkLst>
            <pc:docMk/>
            <pc:sldMk cId="2278962271" sldId="280"/>
            <ac:graphicFrameMk id="4" creationId="{BD0DE01F-84CF-4AB6-9CB9-D6CA498EB1A5}"/>
          </ac:graphicFrameMkLst>
        </pc:graphicFrameChg>
      </pc:sldChg>
      <pc:sldChg chg="modSp mod">
        <pc:chgData name="Manuel Heinke" userId="e0bb1d43-97e3-4422-9900-a5bd7f75d508" providerId="ADAL" clId="{DA48F13B-F060-41EF-9D22-4890504D6210}" dt="2023-06-08T16:20:40.325" v="169" actId="20577"/>
        <pc:sldMkLst>
          <pc:docMk/>
          <pc:sldMk cId="3225574828" sldId="296"/>
        </pc:sldMkLst>
        <pc:spChg chg="mod">
          <ac:chgData name="Manuel Heinke" userId="e0bb1d43-97e3-4422-9900-a5bd7f75d508" providerId="ADAL" clId="{DA48F13B-F060-41EF-9D22-4890504D6210}" dt="2023-06-08T16:20:40.325" v="169" actId="20577"/>
          <ac:spMkLst>
            <pc:docMk/>
            <pc:sldMk cId="3225574828" sldId="296"/>
            <ac:spMk id="2" creationId="{F2E57492-7EA2-606A-666C-C7AB20F5A72E}"/>
          </ac:spMkLst>
        </pc:spChg>
        <pc:spChg chg="mod">
          <ac:chgData name="Manuel Heinke" userId="e0bb1d43-97e3-4422-9900-a5bd7f75d508" providerId="ADAL" clId="{DA48F13B-F060-41EF-9D22-4890504D6210}" dt="2023-06-08T16:20:08.392" v="162" actId="20577"/>
          <ac:spMkLst>
            <pc:docMk/>
            <pc:sldMk cId="3225574828" sldId="296"/>
            <ac:spMk id="3" creationId="{B1757AC5-3832-1A64-93E1-B3F129D943B0}"/>
          </ac:spMkLst>
        </pc:spChg>
      </pc:sldChg>
      <pc:sldChg chg="addSp delSp modSp mod">
        <pc:chgData name="Manuel Heinke" userId="e0bb1d43-97e3-4422-9900-a5bd7f75d508" providerId="ADAL" clId="{DA48F13B-F060-41EF-9D22-4890504D6210}" dt="2023-06-07T16:19:02.071" v="127" actId="20577"/>
        <pc:sldMkLst>
          <pc:docMk/>
          <pc:sldMk cId="3551106889" sldId="304"/>
        </pc:sldMkLst>
        <pc:spChg chg="mod">
          <ac:chgData name="Manuel Heinke" userId="e0bb1d43-97e3-4422-9900-a5bd7f75d508" providerId="ADAL" clId="{DA48F13B-F060-41EF-9D22-4890504D6210}" dt="2023-06-07T16:19:02.071" v="127" actId="20577"/>
          <ac:spMkLst>
            <pc:docMk/>
            <pc:sldMk cId="3551106889" sldId="304"/>
            <ac:spMk id="3" creationId="{50D07AAD-79E6-A62B-85A9-7238A4EFE09F}"/>
          </ac:spMkLst>
        </pc:spChg>
        <pc:graphicFrameChg chg="add mod">
          <ac:chgData name="Manuel Heinke" userId="e0bb1d43-97e3-4422-9900-a5bd7f75d508" providerId="ADAL" clId="{DA48F13B-F060-41EF-9D22-4890504D6210}" dt="2023-05-31T16:28:54.611" v="107" actId="14100"/>
          <ac:graphicFrameMkLst>
            <pc:docMk/>
            <pc:sldMk cId="3551106889" sldId="304"/>
            <ac:graphicFrameMk id="2" creationId="{F1A604CF-241D-40E6-B27B-38F302E3B43A}"/>
          </ac:graphicFrameMkLst>
        </pc:graphicFrameChg>
        <pc:graphicFrameChg chg="del mod">
          <ac:chgData name="Manuel Heinke" userId="e0bb1d43-97e3-4422-9900-a5bd7f75d508" providerId="ADAL" clId="{DA48F13B-F060-41EF-9D22-4890504D6210}" dt="2023-05-31T16:28:46.613" v="104" actId="478"/>
          <ac:graphicFrameMkLst>
            <pc:docMk/>
            <pc:sldMk cId="3551106889" sldId="304"/>
            <ac:graphicFrameMk id="5" creationId="{835B2BA6-9A0C-411F-9788-911C8B31E52E}"/>
          </ac:graphicFrameMkLst>
        </pc:graphicFrameChg>
      </pc:sldChg>
      <pc:sldChg chg="addSp delSp modSp mod">
        <pc:chgData name="Manuel Heinke" userId="e0bb1d43-97e3-4422-9900-a5bd7f75d508" providerId="ADAL" clId="{DA48F13B-F060-41EF-9D22-4890504D6210}" dt="2023-05-31T16:25:17.280" v="63" actId="1076"/>
        <pc:sldMkLst>
          <pc:docMk/>
          <pc:sldMk cId="899257406" sldId="305"/>
        </pc:sldMkLst>
        <pc:spChg chg="mod">
          <ac:chgData name="Manuel Heinke" userId="e0bb1d43-97e3-4422-9900-a5bd7f75d508" providerId="ADAL" clId="{DA48F13B-F060-41EF-9D22-4890504D6210}" dt="2023-05-31T16:25:07.964" v="61" actId="13926"/>
          <ac:spMkLst>
            <pc:docMk/>
            <pc:sldMk cId="899257406" sldId="305"/>
            <ac:spMk id="3" creationId="{35196074-E075-DC84-57D5-81289CA286D8}"/>
          </ac:spMkLst>
        </pc:spChg>
        <pc:spChg chg="mod">
          <ac:chgData name="Manuel Heinke" userId="e0bb1d43-97e3-4422-9900-a5bd7f75d508" providerId="ADAL" clId="{DA48F13B-F060-41EF-9D22-4890504D6210}" dt="2023-05-31T16:25:04.862" v="60" actId="13926"/>
          <ac:spMkLst>
            <pc:docMk/>
            <pc:sldMk cId="899257406" sldId="305"/>
            <ac:spMk id="8" creationId="{BFD0A2E5-2328-52D0-DF6A-BE03D3799B7F}"/>
          </ac:spMkLst>
        </pc:spChg>
        <pc:graphicFrameChg chg="add mod">
          <ac:chgData name="Manuel Heinke" userId="e0bb1d43-97e3-4422-9900-a5bd7f75d508" providerId="ADAL" clId="{DA48F13B-F060-41EF-9D22-4890504D6210}" dt="2023-05-31T16:25:17.280" v="63" actId="1076"/>
          <ac:graphicFrameMkLst>
            <pc:docMk/>
            <pc:sldMk cId="899257406" sldId="305"/>
            <ac:graphicFrameMk id="2" creationId="{7010521D-3BD8-4C15-8913-3495CAA0F177}"/>
          </ac:graphicFrameMkLst>
        </pc:graphicFrameChg>
        <pc:graphicFrameChg chg="del mod">
          <ac:chgData name="Manuel Heinke" userId="e0bb1d43-97e3-4422-9900-a5bd7f75d508" providerId="ADAL" clId="{DA48F13B-F060-41EF-9D22-4890504D6210}" dt="2023-05-31T16:24:53.203" v="57" actId="478"/>
          <ac:graphicFrameMkLst>
            <pc:docMk/>
            <pc:sldMk cId="899257406" sldId="305"/>
            <ac:graphicFrameMk id="7" creationId="{ED2B0AF4-DBEF-78CB-C284-C27451C47899}"/>
          </ac:graphicFrameMkLst>
        </pc:graphicFrameChg>
      </pc:sldChg>
      <pc:sldChg chg="addSp delSp modSp mod">
        <pc:chgData name="Manuel Heinke" userId="e0bb1d43-97e3-4422-9900-a5bd7f75d508" providerId="ADAL" clId="{DA48F13B-F060-41EF-9D22-4890504D6210}" dt="2023-05-31T16:27:38.230" v="90" actId="13926"/>
        <pc:sldMkLst>
          <pc:docMk/>
          <pc:sldMk cId="2367942633" sldId="307"/>
        </pc:sldMkLst>
        <pc:spChg chg="mod">
          <ac:chgData name="Manuel Heinke" userId="e0bb1d43-97e3-4422-9900-a5bd7f75d508" providerId="ADAL" clId="{DA48F13B-F060-41EF-9D22-4890504D6210}" dt="2023-05-31T16:27:38.230" v="90" actId="13926"/>
          <ac:spMkLst>
            <pc:docMk/>
            <pc:sldMk cId="2367942633" sldId="307"/>
            <ac:spMk id="4" creationId="{40D6FE9B-47FF-22C9-C87A-4F06AB8BF20C}"/>
          </ac:spMkLst>
        </pc:spChg>
        <pc:graphicFrameChg chg="add mod">
          <ac:chgData name="Manuel Heinke" userId="e0bb1d43-97e3-4422-9900-a5bd7f75d508" providerId="ADAL" clId="{DA48F13B-F060-41EF-9D22-4890504D6210}" dt="2023-05-31T16:27:21.848" v="89" actId="14100"/>
          <ac:graphicFrameMkLst>
            <pc:docMk/>
            <pc:sldMk cId="2367942633" sldId="307"/>
            <ac:graphicFrameMk id="2" creationId="{62B60E4B-4432-485A-8597-E64332BE990D}"/>
          </ac:graphicFrameMkLst>
        </pc:graphicFrameChg>
        <pc:graphicFrameChg chg="add del mod">
          <ac:chgData name="Manuel Heinke" userId="e0bb1d43-97e3-4422-9900-a5bd7f75d508" providerId="ADAL" clId="{DA48F13B-F060-41EF-9D22-4890504D6210}" dt="2023-05-31T16:26:56.343" v="83" actId="478"/>
          <ac:graphicFrameMkLst>
            <pc:docMk/>
            <pc:sldMk cId="2367942633" sldId="307"/>
            <ac:graphicFrameMk id="6" creationId="{70892D35-7C94-BE4B-C860-D14E845E5696}"/>
          </ac:graphicFrameMkLst>
        </pc:graphicFrameChg>
      </pc:sldChg>
      <pc:sldChg chg="modSp mod">
        <pc:chgData name="Manuel Heinke" userId="e0bb1d43-97e3-4422-9900-a5bd7f75d508" providerId="ADAL" clId="{DA48F13B-F060-41EF-9D22-4890504D6210}" dt="2023-06-07T16:19:26.178" v="130" actId="1076"/>
        <pc:sldMkLst>
          <pc:docMk/>
          <pc:sldMk cId="796293373" sldId="308"/>
        </pc:sldMkLst>
        <pc:spChg chg="mod">
          <ac:chgData name="Manuel Heinke" userId="e0bb1d43-97e3-4422-9900-a5bd7f75d508" providerId="ADAL" clId="{DA48F13B-F060-41EF-9D22-4890504D6210}" dt="2023-06-07T16:19:26.178" v="130" actId="1076"/>
          <ac:spMkLst>
            <pc:docMk/>
            <pc:sldMk cId="796293373" sldId="308"/>
            <ac:spMk id="2" creationId="{D393F6AF-C666-FD75-C05B-7C28DE60BC29}"/>
          </ac:spMkLst>
        </pc:spChg>
      </pc:sldChg>
      <pc:sldChg chg="addSp modSp mod">
        <pc:chgData name="Manuel Heinke" userId="e0bb1d43-97e3-4422-9900-a5bd7f75d508" providerId="ADAL" clId="{DA48F13B-F060-41EF-9D22-4890504D6210}" dt="2023-06-07T16:20:26.865" v="135" actId="1076"/>
        <pc:sldMkLst>
          <pc:docMk/>
          <pc:sldMk cId="462628354" sldId="310"/>
        </pc:sldMkLst>
        <pc:spChg chg="add mod">
          <ac:chgData name="Manuel Heinke" userId="e0bb1d43-97e3-4422-9900-a5bd7f75d508" providerId="ADAL" clId="{DA48F13B-F060-41EF-9D22-4890504D6210}" dt="2023-06-07T16:20:26.865" v="135" actId="1076"/>
          <ac:spMkLst>
            <pc:docMk/>
            <pc:sldMk cId="462628354" sldId="310"/>
            <ac:spMk id="3" creationId="{D2387C43-2D1B-6C05-7C34-8CC10A0AE1CD}"/>
          </ac:spMkLst>
        </pc:spChg>
        <pc:spChg chg="add mod">
          <ac:chgData name="Manuel Heinke" userId="e0bb1d43-97e3-4422-9900-a5bd7f75d508" providerId="ADAL" clId="{DA48F13B-F060-41EF-9D22-4890504D6210}" dt="2023-06-07T16:20:26.865" v="135" actId="1076"/>
          <ac:spMkLst>
            <pc:docMk/>
            <pc:sldMk cId="462628354" sldId="310"/>
            <ac:spMk id="4" creationId="{1E327AB9-6F68-8F61-5DCD-4726D54046AC}"/>
          </ac:spMkLst>
        </pc:spChg>
        <pc:spChg chg="add mod">
          <ac:chgData name="Manuel Heinke" userId="e0bb1d43-97e3-4422-9900-a5bd7f75d508" providerId="ADAL" clId="{DA48F13B-F060-41EF-9D22-4890504D6210}" dt="2023-06-07T16:20:26.865" v="135" actId="1076"/>
          <ac:spMkLst>
            <pc:docMk/>
            <pc:sldMk cId="462628354" sldId="310"/>
            <ac:spMk id="5" creationId="{26066FDB-806F-1A50-13BE-6E19E04C18E2}"/>
          </ac:spMkLst>
        </pc:spChg>
        <pc:picChg chg="add mod">
          <ac:chgData name="Manuel Heinke" userId="e0bb1d43-97e3-4422-9900-a5bd7f75d508" providerId="ADAL" clId="{DA48F13B-F060-41EF-9D22-4890504D6210}" dt="2023-06-07T16:20:26.865" v="135" actId="1076"/>
          <ac:picMkLst>
            <pc:docMk/>
            <pc:sldMk cId="462628354" sldId="310"/>
            <ac:picMk id="2" creationId="{40D2A328-98DB-675A-45DE-127609C0965A}"/>
          </ac:picMkLst>
        </pc:picChg>
      </pc:sldChg>
      <pc:sldChg chg="modSp mod">
        <pc:chgData name="Manuel Heinke" userId="e0bb1d43-97e3-4422-9900-a5bd7f75d508" providerId="ADAL" clId="{DA48F13B-F060-41EF-9D22-4890504D6210}" dt="2023-05-31T16:19:26.368" v="2" actId="20577"/>
        <pc:sldMkLst>
          <pc:docMk/>
          <pc:sldMk cId="1030490280" sldId="311"/>
        </pc:sldMkLst>
        <pc:spChg chg="mod">
          <ac:chgData name="Manuel Heinke" userId="e0bb1d43-97e3-4422-9900-a5bd7f75d508" providerId="ADAL" clId="{DA48F13B-F060-41EF-9D22-4890504D6210}" dt="2023-05-31T16:19:26.368" v="2" actId="20577"/>
          <ac:spMkLst>
            <pc:docMk/>
            <pc:sldMk cId="1030490280" sldId="311"/>
            <ac:spMk id="3" creationId="{A71CCC44-C6F6-FD7B-5756-CD10305F86C4}"/>
          </ac:spMkLst>
        </pc:spChg>
      </pc:sldChg>
    </pc:docChg>
  </pc:docChgLst>
  <pc:docChgLst>
    <pc:chgData name="Simon Lloydbottom" userId="d0c0cbee-9c08-4f95-b9d4-0c52e48f6485" providerId="ADAL" clId="{C8C6FCC4-E0F6-421A-AAD0-FA9DD61ABC6D}"/>
    <pc:docChg chg="undo custSel addSld delSld modSld">
      <pc:chgData name="Simon Lloydbottom" userId="d0c0cbee-9c08-4f95-b9d4-0c52e48f6485" providerId="ADAL" clId="{C8C6FCC4-E0F6-421A-AAD0-FA9DD61ABC6D}" dt="2023-02-17T15:49:22.752" v="4000" actId="11530"/>
      <pc:docMkLst>
        <pc:docMk/>
      </pc:docMkLst>
      <pc:sldChg chg="addSp delSp modSp mod">
        <pc:chgData name="Simon Lloydbottom" userId="d0c0cbee-9c08-4f95-b9d4-0c52e48f6485" providerId="ADAL" clId="{C8C6FCC4-E0F6-421A-AAD0-FA9DD61ABC6D}" dt="2023-02-15T17:20:40.508" v="3899" actId="20577"/>
        <pc:sldMkLst>
          <pc:docMk/>
          <pc:sldMk cId="2553233464" sldId="276"/>
        </pc:sldMkLst>
        <pc:spChg chg="mod">
          <ac:chgData name="Simon Lloydbottom" userId="d0c0cbee-9c08-4f95-b9d4-0c52e48f6485" providerId="ADAL" clId="{C8C6FCC4-E0F6-421A-AAD0-FA9DD61ABC6D}" dt="2023-02-15T17:19:22.765" v="3897" actId="20577"/>
          <ac:spMkLst>
            <pc:docMk/>
            <pc:sldMk cId="2553233464" sldId="276"/>
            <ac:spMk id="2" creationId="{30CE4977-0027-14A0-8F0D-4DBD6FBF8100}"/>
          </ac:spMkLst>
        </pc:spChg>
        <pc:spChg chg="add del mod">
          <ac:chgData name="Simon Lloydbottom" userId="d0c0cbee-9c08-4f95-b9d4-0c52e48f6485" providerId="ADAL" clId="{C8C6FCC4-E0F6-421A-AAD0-FA9DD61ABC6D}" dt="2023-02-15T03:51:04.884" v="1825" actId="478"/>
          <ac:spMkLst>
            <pc:docMk/>
            <pc:sldMk cId="2553233464" sldId="276"/>
            <ac:spMk id="3" creationId="{48A76A11-4127-3F58-E9C9-F29C7176836F}"/>
          </ac:spMkLst>
        </pc:spChg>
        <pc:spChg chg="add del mod">
          <ac:chgData name="Simon Lloydbottom" userId="d0c0cbee-9c08-4f95-b9d4-0c52e48f6485" providerId="ADAL" clId="{C8C6FCC4-E0F6-421A-AAD0-FA9DD61ABC6D}" dt="2023-02-15T04:01:00.617" v="2364" actId="478"/>
          <ac:spMkLst>
            <pc:docMk/>
            <pc:sldMk cId="2553233464" sldId="276"/>
            <ac:spMk id="4" creationId="{B5A90A2E-8553-BC2F-C5A4-B52ACE506598}"/>
          </ac:spMkLst>
        </pc:spChg>
        <pc:spChg chg="add mod">
          <ac:chgData name="Simon Lloydbottom" userId="d0c0cbee-9c08-4f95-b9d4-0c52e48f6485" providerId="ADAL" clId="{C8C6FCC4-E0F6-421A-AAD0-FA9DD61ABC6D}" dt="2023-02-15T17:20:40.508" v="3899" actId="20577"/>
          <ac:spMkLst>
            <pc:docMk/>
            <pc:sldMk cId="2553233464" sldId="276"/>
            <ac:spMk id="5" creationId="{48C071C6-CF56-CCB9-BD13-D8128C75C5DB}"/>
          </ac:spMkLst>
        </pc:spChg>
      </pc:sldChg>
      <pc:sldChg chg="delSp modSp mod">
        <pc:chgData name="Simon Lloydbottom" userId="d0c0cbee-9c08-4f95-b9d4-0c52e48f6485" providerId="ADAL" clId="{C8C6FCC4-E0F6-421A-AAD0-FA9DD61ABC6D}" dt="2023-02-15T17:19:16.966" v="3895" actId="20577"/>
        <pc:sldMkLst>
          <pc:docMk/>
          <pc:sldMk cId="2692891825" sldId="277"/>
        </pc:sldMkLst>
        <pc:spChg chg="del">
          <ac:chgData name="Simon Lloydbottom" userId="d0c0cbee-9c08-4f95-b9d4-0c52e48f6485" providerId="ADAL" clId="{C8C6FCC4-E0F6-421A-AAD0-FA9DD61ABC6D}" dt="2023-02-14T09:30:49.665" v="414" actId="478"/>
          <ac:spMkLst>
            <pc:docMk/>
            <pc:sldMk cId="2692891825" sldId="277"/>
            <ac:spMk id="2" creationId="{0FD70930-629A-6CAE-B221-7B357ED22AF0}"/>
          </ac:spMkLst>
        </pc:spChg>
        <pc:spChg chg="mod">
          <ac:chgData name="Simon Lloydbottom" userId="d0c0cbee-9c08-4f95-b9d4-0c52e48f6485" providerId="ADAL" clId="{C8C6FCC4-E0F6-421A-AAD0-FA9DD61ABC6D}" dt="2023-02-15T17:19:16.966" v="3895" actId="20577"/>
          <ac:spMkLst>
            <pc:docMk/>
            <pc:sldMk cId="2692891825" sldId="277"/>
            <ac:spMk id="3" creationId="{93CA4352-5C02-A64B-F07F-866C5E81AC64}"/>
          </ac:spMkLst>
        </pc:spChg>
      </pc:sldChg>
      <pc:sldChg chg="modSp mod">
        <pc:chgData name="Simon Lloydbottom" userId="d0c0cbee-9c08-4f95-b9d4-0c52e48f6485" providerId="ADAL" clId="{C8C6FCC4-E0F6-421A-AAD0-FA9DD61ABC6D}" dt="2023-02-14T09:19:09.084" v="117" actId="20577"/>
        <pc:sldMkLst>
          <pc:docMk/>
          <pc:sldMk cId="1265672279" sldId="278"/>
        </pc:sldMkLst>
        <pc:spChg chg="mod">
          <ac:chgData name="Simon Lloydbottom" userId="d0c0cbee-9c08-4f95-b9d4-0c52e48f6485" providerId="ADAL" clId="{C8C6FCC4-E0F6-421A-AAD0-FA9DD61ABC6D}" dt="2023-02-14T09:19:09.084" v="117" actId="20577"/>
          <ac:spMkLst>
            <pc:docMk/>
            <pc:sldMk cId="1265672279" sldId="278"/>
            <ac:spMk id="2" creationId="{9F251859-91F6-A173-B52E-2A0756091CAC}"/>
          </ac:spMkLst>
        </pc:spChg>
      </pc:sldChg>
      <pc:sldChg chg="addSp delSp modSp mod">
        <pc:chgData name="Simon Lloydbottom" userId="d0c0cbee-9c08-4f95-b9d4-0c52e48f6485" providerId="ADAL" clId="{C8C6FCC4-E0F6-421A-AAD0-FA9DD61ABC6D}" dt="2023-02-15T17:25:54.126" v="3928" actId="20577"/>
        <pc:sldMkLst>
          <pc:docMk/>
          <pc:sldMk cId="2278962271" sldId="280"/>
        </pc:sldMkLst>
        <pc:spChg chg="del mod">
          <ac:chgData name="Simon Lloydbottom" userId="d0c0cbee-9c08-4f95-b9d4-0c52e48f6485" providerId="ADAL" clId="{C8C6FCC4-E0F6-421A-AAD0-FA9DD61ABC6D}" dt="2023-02-15T04:02:51.568" v="2409" actId="478"/>
          <ac:spMkLst>
            <pc:docMk/>
            <pc:sldMk cId="2278962271" sldId="280"/>
            <ac:spMk id="2" creationId="{911BA2D1-8F43-7105-C143-CCED4094ADA2}"/>
          </ac:spMkLst>
        </pc:spChg>
        <pc:spChg chg="mod">
          <ac:chgData name="Simon Lloydbottom" userId="d0c0cbee-9c08-4f95-b9d4-0c52e48f6485" providerId="ADAL" clId="{C8C6FCC4-E0F6-421A-AAD0-FA9DD61ABC6D}" dt="2023-02-14T09:32:20.206" v="423" actId="207"/>
          <ac:spMkLst>
            <pc:docMk/>
            <pc:sldMk cId="2278962271" sldId="280"/>
            <ac:spMk id="3" creationId="{9457F874-CFFB-77DD-0855-1936E16D5370}"/>
          </ac:spMkLst>
        </pc:spChg>
        <pc:spChg chg="mod">
          <ac:chgData name="Simon Lloydbottom" userId="d0c0cbee-9c08-4f95-b9d4-0c52e48f6485" providerId="ADAL" clId="{C8C6FCC4-E0F6-421A-AAD0-FA9DD61ABC6D}" dt="2023-02-15T17:25:46.039" v="3915" actId="20577"/>
          <ac:spMkLst>
            <pc:docMk/>
            <pc:sldMk cId="2278962271" sldId="280"/>
            <ac:spMk id="9" creationId="{10076A78-3197-ECC6-7225-FAD5A3C6D975}"/>
          </ac:spMkLst>
        </pc:spChg>
        <pc:spChg chg="mod">
          <ac:chgData name="Simon Lloydbottom" userId="d0c0cbee-9c08-4f95-b9d4-0c52e48f6485" providerId="ADAL" clId="{C8C6FCC4-E0F6-421A-AAD0-FA9DD61ABC6D}" dt="2023-02-15T17:25:50.352" v="3921" actId="20577"/>
          <ac:spMkLst>
            <pc:docMk/>
            <pc:sldMk cId="2278962271" sldId="280"/>
            <ac:spMk id="10" creationId="{AAF788C3-AB7C-1582-A0BE-99AA68CD04AA}"/>
          </ac:spMkLst>
        </pc:spChg>
        <pc:spChg chg="mod">
          <ac:chgData name="Simon Lloydbottom" userId="d0c0cbee-9c08-4f95-b9d4-0c52e48f6485" providerId="ADAL" clId="{C8C6FCC4-E0F6-421A-AAD0-FA9DD61ABC6D}" dt="2023-02-15T04:05:04.502" v="2622" actId="113"/>
          <ac:spMkLst>
            <pc:docMk/>
            <pc:sldMk cId="2278962271" sldId="280"/>
            <ac:spMk id="13" creationId="{E56F8008-A5B3-114E-3882-F2A43EE95512}"/>
          </ac:spMkLst>
        </pc:spChg>
        <pc:spChg chg="del mod">
          <ac:chgData name="Simon Lloydbottom" userId="d0c0cbee-9c08-4f95-b9d4-0c52e48f6485" providerId="ADAL" clId="{C8C6FCC4-E0F6-421A-AAD0-FA9DD61ABC6D}" dt="2023-02-15T04:02:48.677" v="2408" actId="478"/>
          <ac:spMkLst>
            <pc:docMk/>
            <pc:sldMk cId="2278962271" sldId="280"/>
            <ac:spMk id="28" creationId="{C563709F-66F8-132B-5BE6-8A0EBC2964C0}"/>
          </ac:spMkLst>
        </pc:spChg>
        <pc:spChg chg="add mod">
          <ac:chgData name="Simon Lloydbottom" userId="d0c0cbee-9c08-4f95-b9d4-0c52e48f6485" providerId="ADAL" clId="{C8C6FCC4-E0F6-421A-AAD0-FA9DD61ABC6D}" dt="2023-02-15T17:25:54.126" v="3928" actId="20577"/>
          <ac:spMkLst>
            <pc:docMk/>
            <pc:sldMk cId="2278962271" sldId="280"/>
            <ac:spMk id="29" creationId="{581C2190-78B4-5BEE-FDC2-A044704BADCB}"/>
          </ac:spMkLst>
        </pc:spChg>
        <pc:spChg chg="add mod">
          <ac:chgData name="Simon Lloydbottom" userId="d0c0cbee-9c08-4f95-b9d4-0c52e48f6485" providerId="ADAL" clId="{C8C6FCC4-E0F6-421A-AAD0-FA9DD61ABC6D}" dt="2023-02-15T04:05:01.987" v="2621" actId="1038"/>
          <ac:spMkLst>
            <pc:docMk/>
            <pc:sldMk cId="2278962271" sldId="280"/>
            <ac:spMk id="30" creationId="{BFF449AC-11FC-0713-5470-07BF202F0060}"/>
          </ac:spMkLst>
        </pc:spChg>
      </pc:sldChg>
      <pc:sldChg chg="del">
        <pc:chgData name="Simon Lloydbottom" userId="d0c0cbee-9c08-4f95-b9d4-0c52e48f6485" providerId="ADAL" clId="{C8C6FCC4-E0F6-421A-AAD0-FA9DD61ABC6D}" dt="2023-02-14T09:12:37.828" v="7" actId="47"/>
        <pc:sldMkLst>
          <pc:docMk/>
          <pc:sldMk cId="1801651086" sldId="281"/>
        </pc:sldMkLst>
      </pc:sldChg>
      <pc:sldChg chg="modSp mod">
        <pc:chgData name="Simon Lloydbottom" userId="d0c0cbee-9c08-4f95-b9d4-0c52e48f6485" providerId="ADAL" clId="{C8C6FCC4-E0F6-421A-AAD0-FA9DD61ABC6D}" dt="2023-02-14T09:17:57.935" v="70" actId="20577"/>
        <pc:sldMkLst>
          <pc:docMk/>
          <pc:sldMk cId="3407155000" sldId="282"/>
        </pc:sldMkLst>
        <pc:spChg chg="mod">
          <ac:chgData name="Simon Lloydbottom" userId="d0c0cbee-9c08-4f95-b9d4-0c52e48f6485" providerId="ADAL" clId="{C8C6FCC4-E0F6-421A-AAD0-FA9DD61ABC6D}" dt="2023-02-14T09:17:57.935" v="70" actId="20577"/>
          <ac:spMkLst>
            <pc:docMk/>
            <pc:sldMk cId="3407155000" sldId="282"/>
            <ac:spMk id="2" creationId="{C2D216FE-A2E6-CF1E-2A96-06DB5922E161}"/>
          </ac:spMkLst>
        </pc:spChg>
      </pc:sldChg>
      <pc:sldChg chg="add del">
        <pc:chgData name="Simon Lloydbottom" userId="d0c0cbee-9c08-4f95-b9d4-0c52e48f6485" providerId="ADAL" clId="{C8C6FCC4-E0F6-421A-AAD0-FA9DD61ABC6D}" dt="2023-02-15T17:12:38.189" v="3797"/>
        <pc:sldMkLst>
          <pc:docMk/>
          <pc:sldMk cId="2707357298" sldId="283"/>
        </pc:sldMkLst>
      </pc:sldChg>
      <pc:sldChg chg="del">
        <pc:chgData name="Simon Lloydbottom" userId="d0c0cbee-9c08-4f95-b9d4-0c52e48f6485" providerId="ADAL" clId="{C8C6FCC4-E0F6-421A-AAD0-FA9DD61ABC6D}" dt="2023-02-14T09:14:03.508" v="8" actId="47"/>
        <pc:sldMkLst>
          <pc:docMk/>
          <pc:sldMk cId="2440755607" sldId="284"/>
        </pc:sldMkLst>
      </pc:sldChg>
      <pc:sldChg chg="del">
        <pc:chgData name="Simon Lloydbottom" userId="d0c0cbee-9c08-4f95-b9d4-0c52e48f6485" providerId="ADAL" clId="{C8C6FCC4-E0F6-421A-AAD0-FA9DD61ABC6D}" dt="2023-02-14T09:14:03.508" v="8" actId="47"/>
        <pc:sldMkLst>
          <pc:docMk/>
          <pc:sldMk cId="1201518078" sldId="286"/>
        </pc:sldMkLst>
      </pc:sldChg>
      <pc:sldChg chg="add del">
        <pc:chgData name="Simon Lloydbottom" userId="d0c0cbee-9c08-4f95-b9d4-0c52e48f6485" providerId="ADAL" clId="{C8C6FCC4-E0F6-421A-AAD0-FA9DD61ABC6D}" dt="2023-02-15T17:12:38.189" v="3797"/>
        <pc:sldMkLst>
          <pc:docMk/>
          <pc:sldMk cId="70416929" sldId="287"/>
        </pc:sldMkLst>
      </pc:sldChg>
      <pc:sldChg chg="modSp mod">
        <pc:chgData name="Simon Lloydbottom" userId="d0c0cbee-9c08-4f95-b9d4-0c52e48f6485" providerId="ADAL" clId="{C8C6FCC4-E0F6-421A-AAD0-FA9DD61ABC6D}" dt="2023-02-14T16:01:58.790" v="609" actId="207"/>
        <pc:sldMkLst>
          <pc:docMk/>
          <pc:sldMk cId="3066335284" sldId="288"/>
        </pc:sldMkLst>
        <pc:spChg chg="mod">
          <ac:chgData name="Simon Lloydbottom" userId="d0c0cbee-9c08-4f95-b9d4-0c52e48f6485" providerId="ADAL" clId="{C8C6FCC4-E0F6-421A-AAD0-FA9DD61ABC6D}" dt="2023-02-14T16:01:58.790" v="609" actId="207"/>
          <ac:spMkLst>
            <pc:docMk/>
            <pc:sldMk cId="3066335284" sldId="288"/>
            <ac:spMk id="2" creationId="{6E4B65B5-C2C5-3FFD-59E2-2CC196357C40}"/>
          </ac:spMkLst>
        </pc:spChg>
      </pc:sldChg>
      <pc:sldChg chg="modSp add del mod">
        <pc:chgData name="Simon Lloydbottom" userId="d0c0cbee-9c08-4f95-b9d4-0c52e48f6485" providerId="ADAL" clId="{C8C6FCC4-E0F6-421A-AAD0-FA9DD61ABC6D}" dt="2023-02-15T17:12:38.189" v="3797"/>
        <pc:sldMkLst>
          <pc:docMk/>
          <pc:sldMk cId="470139492" sldId="290"/>
        </pc:sldMkLst>
        <pc:spChg chg="mod">
          <ac:chgData name="Simon Lloydbottom" userId="d0c0cbee-9c08-4f95-b9d4-0c52e48f6485" providerId="ADAL" clId="{C8C6FCC4-E0F6-421A-AAD0-FA9DD61ABC6D}" dt="2023-02-15T04:17:50.191" v="3561" actId="1076"/>
          <ac:spMkLst>
            <pc:docMk/>
            <pc:sldMk cId="470139492" sldId="290"/>
            <ac:spMk id="2" creationId="{AD07A444-F93A-338F-494C-8B780FB519D1}"/>
          </ac:spMkLst>
        </pc:spChg>
        <pc:spChg chg="mod">
          <ac:chgData name="Simon Lloydbottom" userId="d0c0cbee-9c08-4f95-b9d4-0c52e48f6485" providerId="ADAL" clId="{C8C6FCC4-E0F6-421A-AAD0-FA9DD61ABC6D}" dt="2023-02-14T09:35:11.944" v="535" actId="20577"/>
          <ac:spMkLst>
            <pc:docMk/>
            <pc:sldMk cId="470139492" sldId="290"/>
            <ac:spMk id="3" creationId="{D6CC1A03-7C7E-A51A-BBF9-229D335DD1A7}"/>
          </ac:spMkLst>
        </pc:spChg>
        <pc:spChg chg="mod">
          <ac:chgData name="Simon Lloydbottom" userId="d0c0cbee-9c08-4f95-b9d4-0c52e48f6485" providerId="ADAL" clId="{C8C6FCC4-E0F6-421A-AAD0-FA9DD61ABC6D}" dt="2023-02-15T04:17:27.040" v="3559" actId="20577"/>
          <ac:spMkLst>
            <pc:docMk/>
            <pc:sldMk cId="470139492" sldId="290"/>
            <ac:spMk id="4" creationId="{15833A4B-2697-A1B6-92EF-D19D3EA1F19E}"/>
          </ac:spMkLst>
        </pc:spChg>
      </pc:sldChg>
      <pc:sldChg chg="del">
        <pc:chgData name="Simon Lloydbottom" userId="d0c0cbee-9c08-4f95-b9d4-0c52e48f6485" providerId="ADAL" clId="{C8C6FCC4-E0F6-421A-AAD0-FA9DD61ABC6D}" dt="2023-02-14T09:12:17.737" v="6" actId="47"/>
        <pc:sldMkLst>
          <pc:docMk/>
          <pc:sldMk cId="729132615" sldId="291"/>
        </pc:sldMkLst>
      </pc:sldChg>
      <pc:sldChg chg="del">
        <pc:chgData name="Simon Lloydbottom" userId="d0c0cbee-9c08-4f95-b9d4-0c52e48f6485" providerId="ADAL" clId="{C8C6FCC4-E0F6-421A-AAD0-FA9DD61ABC6D}" dt="2023-02-14T09:12:17.737" v="6" actId="47"/>
        <pc:sldMkLst>
          <pc:docMk/>
          <pc:sldMk cId="3698977988" sldId="292"/>
        </pc:sldMkLst>
      </pc:sldChg>
      <pc:sldChg chg="del">
        <pc:chgData name="Simon Lloydbottom" userId="d0c0cbee-9c08-4f95-b9d4-0c52e48f6485" providerId="ADAL" clId="{C8C6FCC4-E0F6-421A-AAD0-FA9DD61ABC6D}" dt="2023-02-14T09:12:17.737" v="6" actId="47"/>
        <pc:sldMkLst>
          <pc:docMk/>
          <pc:sldMk cId="134109232" sldId="293"/>
        </pc:sldMkLst>
      </pc:sldChg>
      <pc:sldChg chg="modSp mod">
        <pc:chgData name="Simon Lloydbottom" userId="d0c0cbee-9c08-4f95-b9d4-0c52e48f6485" providerId="ADAL" clId="{C8C6FCC4-E0F6-421A-AAD0-FA9DD61ABC6D}" dt="2023-02-15T17:26:22.142" v="3953" actId="20577"/>
        <pc:sldMkLst>
          <pc:docMk/>
          <pc:sldMk cId="889458827" sldId="294"/>
        </pc:sldMkLst>
        <pc:spChg chg="mod">
          <ac:chgData name="Simon Lloydbottom" userId="d0c0cbee-9c08-4f95-b9d4-0c52e48f6485" providerId="ADAL" clId="{C8C6FCC4-E0F6-421A-AAD0-FA9DD61ABC6D}" dt="2023-02-15T17:25:59.072" v="3934" actId="20577"/>
          <ac:spMkLst>
            <pc:docMk/>
            <pc:sldMk cId="889458827" sldId="294"/>
            <ac:spMk id="2" creationId="{764C32A5-DED1-47EC-E1C6-407B7C979352}"/>
          </ac:spMkLst>
        </pc:spChg>
        <pc:spChg chg="mod">
          <ac:chgData name="Simon Lloydbottom" userId="d0c0cbee-9c08-4f95-b9d4-0c52e48f6485" providerId="ADAL" clId="{C8C6FCC4-E0F6-421A-AAD0-FA9DD61ABC6D}" dt="2023-02-15T17:26:22.142" v="3953" actId="20577"/>
          <ac:spMkLst>
            <pc:docMk/>
            <pc:sldMk cId="889458827" sldId="294"/>
            <ac:spMk id="3" creationId="{FD188B3E-8273-A3A2-8872-F8D1A92F0EF7}"/>
          </ac:spMkLst>
        </pc:spChg>
        <pc:spChg chg="mod">
          <ac:chgData name="Simon Lloydbottom" userId="d0c0cbee-9c08-4f95-b9d4-0c52e48f6485" providerId="ADAL" clId="{C8C6FCC4-E0F6-421A-AAD0-FA9DD61ABC6D}" dt="2023-02-15T17:26:07.921" v="3946" actId="20577"/>
          <ac:spMkLst>
            <pc:docMk/>
            <pc:sldMk cId="889458827" sldId="294"/>
            <ac:spMk id="5" creationId="{C08CA70F-0F86-E875-7650-B56591B9EBC7}"/>
          </ac:spMkLst>
        </pc:spChg>
      </pc:sldChg>
      <pc:sldChg chg="del">
        <pc:chgData name="Simon Lloydbottom" userId="d0c0cbee-9c08-4f95-b9d4-0c52e48f6485" providerId="ADAL" clId="{C8C6FCC4-E0F6-421A-AAD0-FA9DD61ABC6D}" dt="2023-02-14T09:12:17.737" v="6" actId="47"/>
        <pc:sldMkLst>
          <pc:docMk/>
          <pc:sldMk cId="652994689" sldId="295"/>
        </pc:sldMkLst>
      </pc:sldChg>
      <pc:sldChg chg="addSp delSp modSp mod">
        <pc:chgData name="Simon Lloydbottom" userId="d0c0cbee-9c08-4f95-b9d4-0c52e48f6485" providerId="ADAL" clId="{C8C6FCC4-E0F6-421A-AAD0-FA9DD61ABC6D}" dt="2023-02-15T17:25:38.361" v="3907" actId="20577"/>
        <pc:sldMkLst>
          <pc:docMk/>
          <pc:sldMk cId="3225574828" sldId="296"/>
        </pc:sldMkLst>
        <pc:spChg chg="mod">
          <ac:chgData name="Simon Lloydbottom" userId="d0c0cbee-9c08-4f95-b9d4-0c52e48f6485" providerId="ADAL" clId="{C8C6FCC4-E0F6-421A-AAD0-FA9DD61ABC6D}" dt="2023-02-15T04:01:20.728" v="2381" actId="20577"/>
          <ac:spMkLst>
            <pc:docMk/>
            <pc:sldMk cId="3225574828" sldId="296"/>
            <ac:spMk id="2" creationId="{F2E57492-7EA2-606A-666C-C7AB20F5A72E}"/>
          </ac:spMkLst>
        </pc:spChg>
        <pc:spChg chg="del">
          <ac:chgData name="Simon Lloydbottom" userId="d0c0cbee-9c08-4f95-b9d4-0c52e48f6485" providerId="ADAL" clId="{C8C6FCC4-E0F6-421A-AAD0-FA9DD61ABC6D}" dt="2023-02-14T09:10:25.899" v="0" actId="478"/>
          <ac:spMkLst>
            <pc:docMk/>
            <pc:sldMk cId="3225574828" sldId="296"/>
            <ac:spMk id="3" creationId="{BDBACBF3-AB8D-1378-43AB-23413E91A54A}"/>
          </ac:spMkLst>
        </pc:spChg>
        <pc:spChg chg="del">
          <ac:chgData name="Simon Lloydbottom" userId="d0c0cbee-9c08-4f95-b9d4-0c52e48f6485" providerId="ADAL" clId="{C8C6FCC4-E0F6-421A-AAD0-FA9DD61ABC6D}" dt="2023-02-14T09:10:25.899" v="0" actId="478"/>
          <ac:spMkLst>
            <pc:docMk/>
            <pc:sldMk cId="3225574828" sldId="296"/>
            <ac:spMk id="4" creationId="{BEF424BA-17E1-51F1-6119-4D1982F39617}"/>
          </ac:spMkLst>
        </pc:spChg>
        <pc:spChg chg="del">
          <ac:chgData name="Simon Lloydbottom" userId="d0c0cbee-9c08-4f95-b9d4-0c52e48f6485" providerId="ADAL" clId="{C8C6FCC4-E0F6-421A-AAD0-FA9DD61ABC6D}" dt="2023-02-14T09:10:25.899" v="0" actId="478"/>
          <ac:spMkLst>
            <pc:docMk/>
            <pc:sldMk cId="3225574828" sldId="296"/>
            <ac:spMk id="5" creationId="{8902491A-0F7D-1290-1ED4-E7FFD5E1F360}"/>
          </ac:spMkLst>
        </pc:spChg>
        <pc:spChg chg="del">
          <ac:chgData name="Simon Lloydbottom" userId="d0c0cbee-9c08-4f95-b9d4-0c52e48f6485" providerId="ADAL" clId="{C8C6FCC4-E0F6-421A-AAD0-FA9DD61ABC6D}" dt="2023-02-14T09:10:25.899" v="0" actId="478"/>
          <ac:spMkLst>
            <pc:docMk/>
            <pc:sldMk cId="3225574828" sldId="296"/>
            <ac:spMk id="6" creationId="{2F714582-73BB-14CC-7E8E-A1F517F1E4DF}"/>
          </ac:spMkLst>
        </pc:spChg>
        <pc:spChg chg="add mod">
          <ac:chgData name="Simon Lloydbottom" userId="d0c0cbee-9c08-4f95-b9d4-0c52e48f6485" providerId="ADAL" clId="{C8C6FCC4-E0F6-421A-AAD0-FA9DD61ABC6D}" dt="2023-02-15T04:00:24.776" v="2340" actId="1076"/>
          <ac:spMkLst>
            <pc:docMk/>
            <pc:sldMk cId="3225574828" sldId="296"/>
            <ac:spMk id="7" creationId="{B8904F4D-FA83-86A0-FE8D-74CF76F860E7}"/>
          </ac:spMkLst>
        </pc:spChg>
        <pc:spChg chg="add mod">
          <ac:chgData name="Simon Lloydbottom" userId="d0c0cbee-9c08-4f95-b9d4-0c52e48f6485" providerId="ADAL" clId="{C8C6FCC4-E0F6-421A-AAD0-FA9DD61ABC6D}" dt="2023-02-15T04:00:24.776" v="2340" actId="1076"/>
          <ac:spMkLst>
            <pc:docMk/>
            <pc:sldMk cId="3225574828" sldId="296"/>
            <ac:spMk id="8" creationId="{18C5953D-26F3-F624-8388-D9AAC79677EC}"/>
          </ac:spMkLst>
        </pc:spChg>
        <pc:spChg chg="add mod">
          <ac:chgData name="Simon Lloydbottom" userId="d0c0cbee-9c08-4f95-b9d4-0c52e48f6485" providerId="ADAL" clId="{C8C6FCC4-E0F6-421A-AAD0-FA9DD61ABC6D}" dt="2023-02-15T17:11:12.683" v="3755" actId="14100"/>
          <ac:spMkLst>
            <pc:docMk/>
            <pc:sldMk cId="3225574828" sldId="296"/>
            <ac:spMk id="9" creationId="{A1571232-2606-C95C-9363-0DE6DE705138}"/>
          </ac:spMkLst>
        </pc:spChg>
        <pc:spChg chg="add mod">
          <ac:chgData name="Simon Lloydbottom" userId="d0c0cbee-9c08-4f95-b9d4-0c52e48f6485" providerId="ADAL" clId="{C8C6FCC4-E0F6-421A-AAD0-FA9DD61ABC6D}" dt="2023-02-15T17:25:38.361" v="3907" actId="20577"/>
          <ac:spMkLst>
            <pc:docMk/>
            <pc:sldMk cId="3225574828" sldId="296"/>
            <ac:spMk id="10" creationId="{0558E202-EACD-5FE1-FB45-CF4CE68D9B81}"/>
          </ac:spMkLst>
        </pc:spChg>
        <pc:grpChg chg="add mod">
          <ac:chgData name="Simon Lloydbottom" userId="d0c0cbee-9c08-4f95-b9d4-0c52e48f6485" providerId="ADAL" clId="{C8C6FCC4-E0F6-421A-AAD0-FA9DD61ABC6D}" dt="2023-02-15T04:00:15.784" v="2337" actId="1076"/>
          <ac:grpSpMkLst>
            <pc:docMk/>
            <pc:sldMk cId="3225574828" sldId="296"/>
            <ac:grpSpMk id="19" creationId="{A7A862FA-95E5-53FF-A7D1-2B2E058707E6}"/>
          </ac:grpSpMkLst>
        </pc:grpChg>
        <pc:picChg chg="add del mod modCrop">
          <ac:chgData name="Simon Lloydbottom" userId="d0c0cbee-9c08-4f95-b9d4-0c52e48f6485" providerId="ADAL" clId="{C8C6FCC4-E0F6-421A-AAD0-FA9DD61ABC6D}" dt="2023-02-15T03:21:43.040" v="656" actId="478"/>
          <ac:picMkLst>
            <pc:docMk/>
            <pc:sldMk cId="3225574828" sldId="296"/>
            <ac:picMk id="4" creationId="{856134C2-2664-9FF8-E7D0-1F0C8ECD1695}"/>
          </ac:picMkLst>
        </pc:picChg>
        <pc:picChg chg="add mod modCrop">
          <ac:chgData name="Simon Lloydbottom" userId="d0c0cbee-9c08-4f95-b9d4-0c52e48f6485" providerId="ADAL" clId="{C8C6FCC4-E0F6-421A-AAD0-FA9DD61ABC6D}" dt="2023-02-15T04:01:52.897" v="2402" actId="18131"/>
          <ac:picMkLst>
            <pc:docMk/>
            <pc:sldMk cId="3225574828" sldId="296"/>
            <ac:picMk id="6" creationId="{53C9396E-F7F9-5454-0B7B-A9EF89576A8B}"/>
          </ac:picMkLst>
        </pc:picChg>
        <pc:picChg chg="add mod">
          <ac:chgData name="Simon Lloydbottom" userId="d0c0cbee-9c08-4f95-b9d4-0c52e48f6485" providerId="ADAL" clId="{C8C6FCC4-E0F6-421A-AAD0-FA9DD61ABC6D}" dt="2023-02-15T03:26:10.190" v="703" actId="164"/>
          <ac:picMkLst>
            <pc:docMk/>
            <pc:sldMk cId="3225574828" sldId="296"/>
            <ac:picMk id="12" creationId="{B5BDB99F-2745-0E4A-027E-C0EF173510E4}"/>
          </ac:picMkLst>
        </pc:picChg>
        <pc:picChg chg="add mod">
          <ac:chgData name="Simon Lloydbottom" userId="d0c0cbee-9c08-4f95-b9d4-0c52e48f6485" providerId="ADAL" clId="{C8C6FCC4-E0F6-421A-AAD0-FA9DD61ABC6D}" dt="2023-02-15T03:26:10.190" v="703" actId="164"/>
          <ac:picMkLst>
            <pc:docMk/>
            <pc:sldMk cId="3225574828" sldId="296"/>
            <ac:picMk id="14" creationId="{BC9D1693-50E6-5877-EEB8-41F38654BC34}"/>
          </ac:picMkLst>
        </pc:picChg>
        <pc:picChg chg="add mod">
          <ac:chgData name="Simon Lloydbottom" userId="d0c0cbee-9c08-4f95-b9d4-0c52e48f6485" providerId="ADAL" clId="{C8C6FCC4-E0F6-421A-AAD0-FA9DD61ABC6D}" dt="2023-02-15T03:26:10.190" v="703" actId="164"/>
          <ac:picMkLst>
            <pc:docMk/>
            <pc:sldMk cId="3225574828" sldId="296"/>
            <ac:picMk id="16" creationId="{2D24DE59-B3F8-50DD-C063-692F54F290E3}"/>
          </ac:picMkLst>
        </pc:picChg>
        <pc:picChg chg="add mod modCrop">
          <ac:chgData name="Simon Lloydbottom" userId="d0c0cbee-9c08-4f95-b9d4-0c52e48f6485" providerId="ADAL" clId="{C8C6FCC4-E0F6-421A-AAD0-FA9DD61ABC6D}" dt="2023-02-15T03:26:10.190" v="703" actId="164"/>
          <ac:picMkLst>
            <pc:docMk/>
            <pc:sldMk cId="3225574828" sldId="296"/>
            <ac:picMk id="18" creationId="{E0232D39-D923-C647-4B72-0A6439711F9D}"/>
          </ac:picMkLst>
        </pc:picChg>
      </pc:sldChg>
      <pc:sldChg chg="del">
        <pc:chgData name="Simon Lloydbottom" userId="d0c0cbee-9c08-4f95-b9d4-0c52e48f6485" providerId="ADAL" clId="{C8C6FCC4-E0F6-421A-AAD0-FA9DD61ABC6D}" dt="2023-02-14T09:22:12.831" v="252" actId="47"/>
        <pc:sldMkLst>
          <pc:docMk/>
          <pc:sldMk cId="3042988518" sldId="298"/>
        </pc:sldMkLst>
      </pc:sldChg>
      <pc:sldChg chg="add del">
        <pc:chgData name="Simon Lloydbottom" userId="d0c0cbee-9c08-4f95-b9d4-0c52e48f6485" providerId="ADAL" clId="{C8C6FCC4-E0F6-421A-AAD0-FA9DD61ABC6D}" dt="2023-02-14T09:20:02.591" v="125"/>
        <pc:sldMkLst>
          <pc:docMk/>
          <pc:sldMk cId="2613601970" sldId="299"/>
        </pc:sldMkLst>
      </pc:sldChg>
      <pc:sldChg chg="addSp delSp modSp new del mod">
        <pc:chgData name="Simon Lloydbottom" userId="d0c0cbee-9c08-4f95-b9d4-0c52e48f6485" providerId="ADAL" clId="{C8C6FCC4-E0F6-421A-AAD0-FA9DD61ABC6D}" dt="2023-02-15T04:12:21.535" v="3062" actId="47"/>
        <pc:sldMkLst>
          <pc:docMk/>
          <pc:sldMk cId="3676931199" sldId="299"/>
        </pc:sldMkLst>
        <pc:spChg chg="add mod">
          <ac:chgData name="Simon Lloydbottom" userId="d0c0cbee-9c08-4f95-b9d4-0c52e48f6485" providerId="ADAL" clId="{C8C6FCC4-E0F6-421A-AAD0-FA9DD61ABC6D}" dt="2023-02-14T09:20:19.163" v="128"/>
          <ac:spMkLst>
            <pc:docMk/>
            <pc:sldMk cId="3676931199" sldId="299"/>
            <ac:spMk id="2" creationId="{10E9CA06-C555-ED2F-224C-19B6822212D1}"/>
          </ac:spMkLst>
        </pc:spChg>
        <pc:spChg chg="add mod">
          <ac:chgData name="Simon Lloydbottom" userId="d0c0cbee-9c08-4f95-b9d4-0c52e48f6485" providerId="ADAL" clId="{C8C6FCC4-E0F6-421A-AAD0-FA9DD61ABC6D}" dt="2023-02-14T09:20:19.163" v="128"/>
          <ac:spMkLst>
            <pc:docMk/>
            <pc:sldMk cId="3676931199" sldId="299"/>
            <ac:spMk id="3" creationId="{09C16320-B55F-1DB2-5843-5CAA552F38E6}"/>
          </ac:spMkLst>
        </pc:spChg>
        <pc:spChg chg="add mod">
          <ac:chgData name="Simon Lloydbottom" userId="d0c0cbee-9c08-4f95-b9d4-0c52e48f6485" providerId="ADAL" clId="{C8C6FCC4-E0F6-421A-AAD0-FA9DD61ABC6D}" dt="2023-02-14T16:01:06" v="593" actId="20577"/>
          <ac:spMkLst>
            <pc:docMk/>
            <pc:sldMk cId="3676931199" sldId="299"/>
            <ac:spMk id="4" creationId="{E3E7EF0E-1568-3B52-7400-6ECDA7FBBD5D}"/>
          </ac:spMkLst>
        </pc:spChg>
        <pc:spChg chg="add mod">
          <ac:chgData name="Simon Lloydbottom" userId="d0c0cbee-9c08-4f95-b9d4-0c52e48f6485" providerId="ADAL" clId="{C8C6FCC4-E0F6-421A-AAD0-FA9DD61ABC6D}" dt="2023-02-15T03:27:51.794" v="708" actId="20577"/>
          <ac:spMkLst>
            <pc:docMk/>
            <pc:sldMk cId="3676931199" sldId="299"/>
            <ac:spMk id="5" creationId="{BE4BE6D7-A7C5-342B-9FFF-79F32AFC766C}"/>
          </ac:spMkLst>
        </pc:spChg>
        <pc:spChg chg="add del mod">
          <ac:chgData name="Simon Lloydbottom" userId="d0c0cbee-9c08-4f95-b9d4-0c52e48f6485" providerId="ADAL" clId="{C8C6FCC4-E0F6-421A-AAD0-FA9DD61ABC6D}" dt="2023-02-14T09:27:04.899" v="309" actId="478"/>
          <ac:spMkLst>
            <pc:docMk/>
            <pc:sldMk cId="3676931199" sldId="299"/>
            <ac:spMk id="6" creationId="{D25E3302-AA38-0ADE-B744-F23E55CE45F4}"/>
          </ac:spMkLst>
        </pc:spChg>
      </pc:sldChg>
      <pc:sldChg chg="addSp modSp new mod">
        <pc:chgData name="Simon Lloydbottom" userId="d0c0cbee-9c08-4f95-b9d4-0c52e48f6485" providerId="ADAL" clId="{C8C6FCC4-E0F6-421A-AAD0-FA9DD61ABC6D}" dt="2023-02-15T17:09:25.053" v="3724" actId="20577"/>
        <pc:sldMkLst>
          <pc:docMk/>
          <pc:sldMk cId="2697174515" sldId="300"/>
        </pc:sldMkLst>
        <pc:spChg chg="add mod">
          <ac:chgData name="Simon Lloydbottom" userId="d0c0cbee-9c08-4f95-b9d4-0c52e48f6485" providerId="ADAL" clId="{C8C6FCC4-E0F6-421A-AAD0-FA9DD61ABC6D}" dt="2023-02-15T17:09:25.053" v="3724" actId="20577"/>
          <ac:spMkLst>
            <pc:docMk/>
            <pc:sldMk cId="2697174515" sldId="300"/>
            <ac:spMk id="2" creationId="{E700D48E-C2B7-4841-1914-89C118F29822}"/>
          </ac:spMkLst>
        </pc:spChg>
        <pc:spChg chg="add mod">
          <ac:chgData name="Simon Lloydbottom" userId="d0c0cbee-9c08-4f95-b9d4-0c52e48f6485" providerId="ADAL" clId="{C8C6FCC4-E0F6-421A-AAD0-FA9DD61ABC6D}" dt="2023-02-15T17:08:06.979" v="3685" actId="20577"/>
          <ac:spMkLst>
            <pc:docMk/>
            <pc:sldMk cId="2697174515" sldId="300"/>
            <ac:spMk id="3" creationId="{B08D138B-5FA2-D3E6-11EA-A73FBCA2082D}"/>
          </ac:spMkLst>
        </pc:spChg>
      </pc:sldChg>
      <pc:sldChg chg="addSp delSp modSp new del mod">
        <pc:chgData name="Simon Lloydbottom" userId="d0c0cbee-9c08-4f95-b9d4-0c52e48f6485" providerId="ADAL" clId="{C8C6FCC4-E0F6-421A-AAD0-FA9DD61ABC6D}" dt="2023-02-14T09:29:49.609" v="366" actId="47"/>
        <pc:sldMkLst>
          <pc:docMk/>
          <pc:sldMk cId="3123712474" sldId="300"/>
        </pc:sldMkLst>
        <pc:spChg chg="add mod">
          <ac:chgData name="Simon Lloydbottom" userId="d0c0cbee-9c08-4f95-b9d4-0c52e48f6485" providerId="ADAL" clId="{C8C6FCC4-E0F6-421A-AAD0-FA9DD61ABC6D}" dt="2023-02-14T09:25:03.354" v="297"/>
          <ac:spMkLst>
            <pc:docMk/>
            <pc:sldMk cId="3123712474" sldId="300"/>
            <ac:spMk id="2" creationId="{87C9D219-70BF-0E79-2FB7-B240E358E1CA}"/>
          </ac:spMkLst>
        </pc:spChg>
        <pc:spChg chg="add mod">
          <ac:chgData name="Simon Lloydbottom" userId="d0c0cbee-9c08-4f95-b9d4-0c52e48f6485" providerId="ADAL" clId="{C8C6FCC4-E0F6-421A-AAD0-FA9DD61ABC6D}" dt="2023-02-14T09:25:03.354" v="297"/>
          <ac:spMkLst>
            <pc:docMk/>
            <pc:sldMk cId="3123712474" sldId="300"/>
            <ac:spMk id="3" creationId="{B3294029-C124-363C-AE03-08B0A580E5E8}"/>
          </ac:spMkLst>
        </pc:spChg>
        <pc:spChg chg="add del mod">
          <ac:chgData name="Simon Lloydbottom" userId="d0c0cbee-9c08-4f95-b9d4-0c52e48f6485" providerId="ADAL" clId="{C8C6FCC4-E0F6-421A-AAD0-FA9DD61ABC6D}" dt="2023-02-14T09:25:37.348" v="299"/>
          <ac:spMkLst>
            <pc:docMk/>
            <pc:sldMk cId="3123712474" sldId="300"/>
            <ac:spMk id="4" creationId="{AB9D80C6-4E0B-F55B-E056-37FA89B71100}"/>
          </ac:spMkLst>
        </pc:spChg>
        <pc:spChg chg="add del mod">
          <ac:chgData name="Simon Lloydbottom" userId="d0c0cbee-9c08-4f95-b9d4-0c52e48f6485" providerId="ADAL" clId="{C8C6FCC4-E0F6-421A-AAD0-FA9DD61ABC6D}" dt="2023-02-14T09:27:12.531" v="313" actId="478"/>
          <ac:spMkLst>
            <pc:docMk/>
            <pc:sldMk cId="3123712474" sldId="300"/>
            <ac:spMk id="5" creationId="{B59D3279-67E9-D234-06E4-407233459415}"/>
          </ac:spMkLst>
        </pc:spChg>
        <pc:spChg chg="add del mod">
          <ac:chgData name="Simon Lloydbottom" userId="d0c0cbee-9c08-4f95-b9d4-0c52e48f6485" providerId="ADAL" clId="{C8C6FCC4-E0F6-421A-AAD0-FA9DD61ABC6D}" dt="2023-02-14T09:28:29.741" v="333" actId="478"/>
          <ac:spMkLst>
            <pc:docMk/>
            <pc:sldMk cId="3123712474" sldId="300"/>
            <ac:spMk id="6" creationId="{4F0F66A7-D781-D2CA-6331-9DDF9E076995}"/>
          </ac:spMkLst>
        </pc:spChg>
        <pc:spChg chg="add del mod">
          <ac:chgData name="Simon Lloydbottom" userId="d0c0cbee-9c08-4f95-b9d4-0c52e48f6485" providerId="ADAL" clId="{C8C6FCC4-E0F6-421A-AAD0-FA9DD61ABC6D}" dt="2023-02-14T09:28:29.741" v="333" actId="478"/>
          <ac:spMkLst>
            <pc:docMk/>
            <pc:sldMk cId="3123712474" sldId="300"/>
            <ac:spMk id="7" creationId="{3F8374F3-88C7-70D5-1151-32BBDE8C2F4C}"/>
          </ac:spMkLst>
        </pc:spChg>
        <pc:spChg chg="add del mod">
          <ac:chgData name="Simon Lloydbottom" userId="d0c0cbee-9c08-4f95-b9d4-0c52e48f6485" providerId="ADAL" clId="{C8C6FCC4-E0F6-421A-AAD0-FA9DD61ABC6D}" dt="2023-02-14T09:28:29.741" v="333" actId="478"/>
          <ac:spMkLst>
            <pc:docMk/>
            <pc:sldMk cId="3123712474" sldId="300"/>
            <ac:spMk id="8" creationId="{A555870C-44F7-73A1-630F-F70B07F638ED}"/>
          </ac:spMkLst>
        </pc:spChg>
        <pc:spChg chg="add del mod">
          <ac:chgData name="Simon Lloydbottom" userId="d0c0cbee-9c08-4f95-b9d4-0c52e48f6485" providerId="ADAL" clId="{C8C6FCC4-E0F6-421A-AAD0-FA9DD61ABC6D}" dt="2023-02-14T09:29:45.906" v="365" actId="478"/>
          <ac:spMkLst>
            <pc:docMk/>
            <pc:sldMk cId="3123712474" sldId="300"/>
            <ac:spMk id="17" creationId="{9236E004-B848-3E70-BBF9-2B422753149F}"/>
          </ac:spMkLst>
        </pc:spChg>
        <pc:cxnChg chg="add del mod">
          <ac:chgData name="Simon Lloydbottom" userId="d0c0cbee-9c08-4f95-b9d4-0c52e48f6485" providerId="ADAL" clId="{C8C6FCC4-E0F6-421A-AAD0-FA9DD61ABC6D}" dt="2023-02-14T09:28:29.741" v="333" actId="478"/>
          <ac:cxnSpMkLst>
            <pc:docMk/>
            <pc:sldMk cId="3123712474" sldId="300"/>
            <ac:cxnSpMk id="10" creationId="{2E873FAE-D97E-00F6-C72E-0FA984FFF135}"/>
          </ac:cxnSpMkLst>
        </pc:cxnChg>
        <pc:cxnChg chg="add del mod">
          <ac:chgData name="Simon Lloydbottom" userId="d0c0cbee-9c08-4f95-b9d4-0c52e48f6485" providerId="ADAL" clId="{C8C6FCC4-E0F6-421A-AAD0-FA9DD61ABC6D}" dt="2023-02-14T09:28:29.741" v="333" actId="478"/>
          <ac:cxnSpMkLst>
            <pc:docMk/>
            <pc:sldMk cId="3123712474" sldId="300"/>
            <ac:cxnSpMk id="14" creationId="{DF7CE2D3-A043-9293-7928-293DD3AB0BCF}"/>
          </ac:cxnSpMkLst>
        </pc:cxnChg>
      </pc:sldChg>
      <pc:sldChg chg="add del">
        <pc:chgData name="Simon Lloydbottom" userId="d0c0cbee-9c08-4f95-b9d4-0c52e48f6485" providerId="ADAL" clId="{C8C6FCC4-E0F6-421A-AAD0-FA9DD61ABC6D}" dt="2023-02-15T17:15:56.539" v="3825"/>
        <pc:sldMkLst>
          <pc:docMk/>
          <pc:sldMk cId="2097471068" sldId="301"/>
        </pc:sldMkLst>
      </pc:sldChg>
      <pc:sldChg chg="add del">
        <pc:chgData name="Simon Lloydbottom" userId="d0c0cbee-9c08-4f95-b9d4-0c52e48f6485" providerId="ADAL" clId="{C8C6FCC4-E0F6-421A-AAD0-FA9DD61ABC6D}" dt="2023-02-15T17:15:28.211" v="3823"/>
        <pc:sldMkLst>
          <pc:docMk/>
          <pc:sldMk cId="2315703479" sldId="301"/>
        </pc:sldMkLst>
      </pc:sldChg>
      <pc:sldChg chg="addSp modSp new mod">
        <pc:chgData name="Simon Lloydbottom" userId="d0c0cbee-9c08-4f95-b9d4-0c52e48f6485" providerId="ADAL" clId="{C8C6FCC4-E0F6-421A-AAD0-FA9DD61ABC6D}" dt="2023-02-15T17:16:17.380" v="3847" actId="20577"/>
        <pc:sldMkLst>
          <pc:docMk/>
          <pc:sldMk cId="2698182183" sldId="301"/>
        </pc:sldMkLst>
        <pc:spChg chg="add mod">
          <ac:chgData name="Simon Lloydbottom" userId="d0c0cbee-9c08-4f95-b9d4-0c52e48f6485" providerId="ADAL" clId="{C8C6FCC4-E0F6-421A-AAD0-FA9DD61ABC6D}" dt="2023-02-15T17:16:17.380" v="3847" actId="20577"/>
          <ac:spMkLst>
            <pc:docMk/>
            <pc:sldMk cId="2698182183" sldId="301"/>
            <ac:spMk id="2" creationId="{296250A1-1BB5-F882-4700-4B8049ABA9EA}"/>
          </ac:spMkLst>
        </pc:spChg>
      </pc:sldChg>
      <pc:sldChg chg="add del">
        <pc:chgData name="Simon Lloydbottom" userId="d0c0cbee-9c08-4f95-b9d4-0c52e48f6485" providerId="ADAL" clId="{C8C6FCC4-E0F6-421A-AAD0-FA9DD61ABC6D}" dt="2023-02-15T17:15:07.027" v="3821"/>
        <pc:sldMkLst>
          <pc:docMk/>
          <pc:sldMk cId="2887238305" sldId="301"/>
        </pc:sldMkLst>
      </pc:sldChg>
      <pc:sldChg chg="addSp modSp new del mod">
        <pc:chgData name="Simon Lloydbottom" userId="d0c0cbee-9c08-4f95-b9d4-0c52e48f6485" providerId="ADAL" clId="{C8C6FCC4-E0F6-421A-AAD0-FA9DD61ABC6D}" dt="2023-02-15T03:49:31.894" v="1821" actId="47"/>
        <pc:sldMkLst>
          <pc:docMk/>
          <pc:sldMk cId="4219327139" sldId="301"/>
        </pc:sldMkLst>
        <pc:spChg chg="add mod">
          <ac:chgData name="Simon Lloydbottom" userId="d0c0cbee-9c08-4f95-b9d4-0c52e48f6485" providerId="ADAL" clId="{C8C6FCC4-E0F6-421A-AAD0-FA9DD61ABC6D}" dt="2023-02-15T03:47:47.125" v="1817" actId="20577"/>
          <ac:spMkLst>
            <pc:docMk/>
            <pc:sldMk cId="4219327139" sldId="301"/>
            <ac:spMk id="3" creationId="{73E41A09-B686-CF34-6E7C-35A62D2DE0D9}"/>
          </ac:spMkLst>
        </pc:spChg>
        <pc:graphicFrameChg chg="add mod">
          <ac:chgData name="Simon Lloydbottom" userId="d0c0cbee-9c08-4f95-b9d4-0c52e48f6485" providerId="ADAL" clId="{C8C6FCC4-E0F6-421A-AAD0-FA9DD61ABC6D}" dt="2023-02-15T03:47:53.943" v="1820" actId="14100"/>
          <ac:graphicFrameMkLst>
            <pc:docMk/>
            <pc:sldMk cId="4219327139" sldId="301"/>
            <ac:graphicFrameMk id="2" creationId="{7F526823-A5C7-BF58-E706-E9D8630A9D33}"/>
          </ac:graphicFrameMkLst>
        </pc:graphicFrameChg>
      </pc:sldChg>
      <pc:sldChg chg="addSp modSp new mod">
        <pc:chgData name="Simon Lloydbottom" userId="d0c0cbee-9c08-4f95-b9d4-0c52e48f6485" providerId="ADAL" clId="{C8C6FCC4-E0F6-421A-AAD0-FA9DD61ABC6D}" dt="2023-02-15T17:26:13.039" v="3952" actId="20577"/>
        <pc:sldMkLst>
          <pc:docMk/>
          <pc:sldMk cId="1898654217" sldId="302"/>
        </pc:sldMkLst>
        <pc:spChg chg="add mod">
          <ac:chgData name="Simon Lloydbottom" userId="d0c0cbee-9c08-4f95-b9d4-0c52e48f6485" providerId="ADAL" clId="{C8C6FCC4-E0F6-421A-AAD0-FA9DD61ABC6D}" dt="2023-02-15T17:26:13.039" v="3952" actId="20577"/>
          <ac:spMkLst>
            <pc:docMk/>
            <pc:sldMk cId="1898654217" sldId="302"/>
            <ac:spMk id="2" creationId="{BACE1916-5327-39B8-2546-8A6FBEA2A3A6}"/>
          </ac:spMkLst>
        </pc:spChg>
        <pc:spChg chg="add mod">
          <ac:chgData name="Simon Lloydbottom" userId="d0c0cbee-9c08-4f95-b9d4-0c52e48f6485" providerId="ADAL" clId="{C8C6FCC4-E0F6-421A-AAD0-FA9DD61ABC6D}" dt="2023-02-15T17:17:57.926" v="3868" actId="20577"/>
          <ac:spMkLst>
            <pc:docMk/>
            <pc:sldMk cId="1898654217" sldId="302"/>
            <ac:spMk id="3" creationId="{D3D439C0-24B2-3AE8-EFA6-89E6778E35E9}"/>
          </ac:spMkLst>
        </pc:spChg>
        <pc:spChg chg="add mod">
          <ac:chgData name="Simon Lloydbottom" userId="d0c0cbee-9c08-4f95-b9d4-0c52e48f6485" providerId="ADAL" clId="{C8C6FCC4-E0F6-421A-AAD0-FA9DD61ABC6D}" dt="2023-02-15T17:18:44.655" v="3882" actId="1076"/>
          <ac:spMkLst>
            <pc:docMk/>
            <pc:sldMk cId="1898654217" sldId="302"/>
            <ac:spMk id="4" creationId="{EF2E4769-97A1-9634-E8BD-AF015C2F27A5}"/>
          </ac:spMkLst>
        </pc:spChg>
      </pc:sldChg>
      <pc:sldChg chg="addSp modSp new mod">
        <pc:chgData name="Simon Lloydbottom" userId="d0c0cbee-9c08-4f95-b9d4-0c52e48f6485" providerId="ADAL" clId="{C8C6FCC4-E0F6-421A-AAD0-FA9DD61ABC6D}" dt="2023-02-15T17:19:05.665" v="3894" actId="20577"/>
        <pc:sldMkLst>
          <pc:docMk/>
          <pc:sldMk cId="1335960630" sldId="303"/>
        </pc:sldMkLst>
        <pc:spChg chg="add mod">
          <ac:chgData name="Simon Lloydbottom" userId="d0c0cbee-9c08-4f95-b9d4-0c52e48f6485" providerId="ADAL" clId="{C8C6FCC4-E0F6-421A-AAD0-FA9DD61ABC6D}" dt="2023-02-15T17:19:05.665" v="3894" actId="20577"/>
          <ac:spMkLst>
            <pc:docMk/>
            <pc:sldMk cId="1335960630" sldId="303"/>
            <ac:spMk id="2" creationId="{F2259C71-3D33-4A1D-AF62-EEE5478D9AA3}"/>
          </ac:spMkLst>
        </pc:spChg>
      </pc:sldChg>
      <pc:sldChg chg="add del">
        <pc:chgData name="Simon Lloydbottom" userId="d0c0cbee-9c08-4f95-b9d4-0c52e48f6485" providerId="ADAL" clId="{C8C6FCC4-E0F6-421A-AAD0-FA9DD61ABC6D}" dt="2023-02-17T15:45:56.538" v="3955" actId="47"/>
        <pc:sldMkLst>
          <pc:docMk/>
          <pc:sldMk cId="1908953274" sldId="304"/>
        </pc:sldMkLst>
      </pc:sldChg>
      <pc:sldChg chg="addSp delSp modSp new mod">
        <pc:chgData name="Simon Lloydbottom" userId="d0c0cbee-9c08-4f95-b9d4-0c52e48f6485" providerId="ADAL" clId="{C8C6FCC4-E0F6-421A-AAD0-FA9DD61ABC6D}" dt="2023-02-17T15:49:22.752" v="4000" actId="11530"/>
        <pc:sldMkLst>
          <pc:docMk/>
          <pc:sldMk cId="3551106889" sldId="304"/>
        </pc:sldMkLst>
        <pc:spChg chg="add del mod">
          <ac:chgData name="Simon Lloydbottom" userId="d0c0cbee-9c08-4f95-b9d4-0c52e48f6485" providerId="ADAL" clId="{C8C6FCC4-E0F6-421A-AAD0-FA9DD61ABC6D}" dt="2023-02-17T15:47:39.573" v="3977" actId="478"/>
          <ac:spMkLst>
            <pc:docMk/>
            <pc:sldMk cId="3551106889" sldId="304"/>
            <ac:spMk id="3" creationId="{2A2E8D17-F3B2-1DFC-B161-A2C1938B274A}"/>
          </ac:spMkLst>
        </pc:spChg>
        <pc:spChg chg="add mod">
          <ac:chgData name="Simon Lloydbottom" userId="d0c0cbee-9c08-4f95-b9d4-0c52e48f6485" providerId="ADAL" clId="{C8C6FCC4-E0F6-421A-AAD0-FA9DD61ABC6D}" dt="2023-02-17T15:48:44.603" v="3996" actId="1076"/>
          <ac:spMkLst>
            <pc:docMk/>
            <pc:sldMk cId="3551106889" sldId="304"/>
            <ac:spMk id="5" creationId="{81D60441-AEB7-BA01-5D6D-76163A4F0FCC}"/>
          </ac:spMkLst>
        </pc:spChg>
        <pc:picChg chg="add mod">
          <ac:chgData name="Simon Lloydbottom" userId="d0c0cbee-9c08-4f95-b9d4-0c52e48f6485" providerId="ADAL" clId="{C8C6FCC4-E0F6-421A-AAD0-FA9DD61ABC6D}" dt="2023-02-17T15:49:22.752" v="4000" actId="11530"/>
          <ac:picMkLst>
            <pc:docMk/>
            <pc:sldMk cId="3551106889" sldId="304"/>
            <ac:picMk id="1026" creationId="{AE4C6932-321E-FCC9-D1B2-50FE0017975A}"/>
          </ac:picMkLst>
        </pc:picChg>
        <pc:picChg chg="add del">
          <ac:chgData name="Simon Lloydbottom" userId="d0c0cbee-9c08-4f95-b9d4-0c52e48f6485" providerId="ADAL" clId="{C8C6FCC4-E0F6-421A-AAD0-FA9DD61ABC6D}" dt="2023-02-17T15:47:04.498" v="3963"/>
          <ac:picMkLst>
            <pc:docMk/>
            <pc:sldMk cId="3551106889" sldId="304"/>
            <ac:picMk id="1028" creationId="{22323C5E-1177-C712-94F8-A4494AD8D1FB}"/>
          </ac:picMkLst>
        </pc:picChg>
      </pc:sldChg>
    </pc:docChg>
  </pc:docChgLst>
  <pc:docChgLst>
    <pc:chgData name="Manuel Heinke" userId="e0bb1d43-97e3-4422-9900-a5bd7f75d508" providerId="ADAL" clId="{9C8289A3-CE37-4BC6-982D-3F28DCAD7265}"/>
    <pc:docChg chg="modSld">
      <pc:chgData name="Manuel Heinke" userId="e0bb1d43-97e3-4422-9900-a5bd7f75d508" providerId="ADAL" clId="{9C8289A3-CE37-4BC6-982D-3F28DCAD7265}" dt="2023-05-09T16:01:57.168" v="37"/>
      <pc:docMkLst>
        <pc:docMk/>
      </pc:docMkLst>
      <pc:sldChg chg="modSp mod">
        <pc:chgData name="Manuel Heinke" userId="e0bb1d43-97e3-4422-9900-a5bd7f75d508" providerId="ADAL" clId="{9C8289A3-CE37-4BC6-982D-3F28DCAD7265}" dt="2023-05-09T16:00:33.207" v="21" actId="108"/>
        <pc:sldMkLst>
          <pc:docMk/>
          <pc:sldMk cId="3551106889" sldId="304"/>
        </pc:sldMkLst>
        <pc:spChg chg="mod">
          <ac:chgData name="Manuel Heinke" userId="e0bb1d43-97e3-4422-9900-a5bd7f75d508" providerId="ADAL" clId="{9C8289A3-CE37-4BC6-982D-3F28DCAD7265}" dt="2023-05-09T16:00:33.207" v="21" actId="108"/>
          <ac:spMkLst>
            <pc:docMk/>
            <pc:sldMk cId="3551106889" sldId="304"/>
            <ac:spMk id="6" creationId="{732552D2-8820-071B-4A6E-90241A36288B}"/>
          </ac:spMkLst>
        </pc:spChg>
      </pc:sldChg>
      <pc:sldChg chg="modSp mod">
        <pc:chgData name="Manuel Heinke" userId="e0bb1d43-97e3-4422-9900-a5bd7f75d508" providerId="ADAL" clId="{9C8289A3-CE37-4BC6-982D-3F28DCAD7265}" dt="2023-05-09T16:01:40.350" v="33" actId="6549"/>
        <pc:sldMkLst>
          <pc:docMk/>
          <pc:sldMk cId="2367942633" sldId="307"/>
        </pc:sldMkLst>
        <pc:spChg chg="mod">
          <ac:chgData name="Manuel Heinke" userId="e0bb1d43-97e3-4422-9900-a5bd7f75d508" providerId="ADAL" clId="{9C8289A3-CE37-4BC6-982D-3F28DCAD7265}" dt="2023-05-09T16:01:40.350" v="33" actId="6549"/>
          <ac:spMkLst>
            <pc:docMk/>
            <pc:sldMk cId="2367942633" sldId="307"/>
            <ac:spMk id="8" creationId="{E25B8EE9-D788-E676-38B5-D3ECDDC224F4}"/>
          </ac:spMkLst>
        </pc:spChg>
      </pc:sldChg>
      <pc:sldChg chg="modSp mod">
        <pc:chgData name="Manuel Heinke" userId="e0bb1d43-97e3-4422-9900-a5bd7f75d508" providerId="ADAL" clId="{9C8289A3-CE37-4BC6-982D-3F28DCAD7265}" dt="2023-05-09T16:01:57.168" v="37"/>
        <pc:sldMkLst>
          <pc:docMk/>
          <pc:sldMk cId="796293373" sldId="308"/>
        </pc:sldMkLst>
        <pc:spChg chg="mod">
          <ac:chgData name="Manuel Heinke" userId="e0bb1d43-97e3-4422-9900-a5bd7f75d508" providerId="ADAL" clId="{9C8289A3-CE37-4BC6-982D-3F28DCAD7265}" dt="2023-05-09T16:01:57.168" v="37"/>
          <ac:spMkLst>
            <pc:docMk/>
            <pc:sldMk cId="796293373" sldId="308"/>
            <ac:spMk id="6" creationId="{8B582D7D-A785-D441-2683-E14EA139B060}"/>
          </ac:spMkLst>
        </pc:spChg>
      </pc:sldChg>
      <pc:sldChg chg="modSp mod">
        <pc:chgData name="Manuel Heinke" userId="e0bb1d43-97e3-4422-9900-a5bd7f75d508" providerId="ADAL" clId="{9C8289A3-CE37-4BC6-982D-3F28DCAD7265}" dt="2023-05-09T15:58:02.951" v="4" actId="108"/>
        <pc:sldMkLst>
          <pc:docMk/>
          <pc:sldMk cId="3181608398" sldId="309"/>
        </pc:sldMkLst>
        <pc:spChg chg="mod">
          <ac:chgData name="Manuel Heinke" userId="e0bb1d43-97e3-4422-9900-a5bd7f75d508" providerId="ADAL" clId="{9C8289A3-CE37-4BC6-982D-3F28DCAD7265}" dt="2023-05-09T15:58:02.951" v="4" actId="108"/>
          <ac:spMkLst>
            <pc:docMk/>
            <pc:sldMk cId="3181608398" sldId="309"/>
            <ac:spMk id="7" creationId="{D398B687-C78D-2203-1994-BE6DD96D8C1A}"/>
          </ac:spMkLst>
        </pc:spChg>
      </pc:sldChg>
    </pc:docChg>
  </pc:docChgLst>
  <pc:docChgLst>
    <pc:chgData name="Simon Lloydbottom" userId="d0c0cbee-9c08-4f95-b9d4-0c52e48f6485" providerId="ADAL" clId="{2A89EF5E-CDE4-4FB9-85B7-39908F7715B3}"/>
    <pc:docChg chg="undo redo custSel modSld">
      <pc:chgData name="Simon Lloydbottom" userId="d0c0cbee-9c08-4f95-b9d4-0c52e48f6485" providerId="ADAL" clId="{2A89EF5E-CDE4-4FB9-85B7-39908F7715B3}" dt="2023-06-06T09:55:42.357" v="703" actId="2"/>
      <pc:docMkLst>
        <pc:docMk/>
      </pc:docMkLst>
      <pc:sldChg chg="addSp delSp modSp mod">
        <pc:chgData name="Simon Lloydbottom" userId="d0c0cbee-9c08-4f95-b9d4-0c52e48f6485" providerId="ADAL" clId="{2A89EF5E-CDE4-4FB9-85B7-39908F7715B3}" dt="2023-06-06T09:55:42.357" v="703" actId="2"/>
        <pc:sldMkLst>
          <pc:docMk/>
          <pc:sldMk cId="1265672279" sldId="278"/>
        </pc:sldMkLst>
        <pc:spChg chg="mod">
          <ac:chgData name="Simon Lloydbottom" userId="d0c0cbee-9c08-4f95-b9d4-0c52e48f6485" providerId="ADAL" clId="{2A89EF5E-CDE4-4FB9-85B7-39908F7715B3}" dt="2023-06-06T09:55:42.357" v="703" actId="2"/>
          <ac:spMkLst>
            <pc:docMk/>
            <pc:sldMk cId="1265672279" sldId="278"/>
            <ac:spMk id="10" creationId="{2432D3A0-5145-6CEA-C967-1E76FA8296CD}"/>
          </ac:spMkLst>
        </pc:spChg>
        <pc:picChg chg="add mod modCrop">
          <ac:chgData name="Simon Lloydbottom" userId="d0c0cbee-9c08-4f95-b9d4-0c52e48f6485" providerId="ADAL" clId="{2A89EF5E-CDE4-4FB9-85B7-39908F7715B3}" dt="2023-06-06T09:52:17.490" v="595" actId="18131"/>
          <ac:picMkLst>
            <pc:docMk/>
            <pc:sldMk cId="1265672279" sldId="278"/>
            <ac:picMk id="3" creationId="{8C877527-BF81-6C26-D3D9-70EC7C63624A}"/>
          </ac:picMkLst>
        </pc:picChg>
        <pc:picChg chg="del">
          <ac:chgData name="Simon Lloydbottom" userId="d0c0cbee-9c08-4f95-b9d4-0c52e48f6485" providerId="ADAL" clId="{2A89EF5E-CDE4-4FB9-85B7-39908F7715B3}" dt="2023-06-06T09:51:59.301" v="588" actId="478"/>
          <ac:picMkLst>
            <pc:docMk/>
            <pc:sldMk cId="1265672279" sldId="278"/>
            <ac:picMk id="12" creationId="{794DD8FB-F03F-B91E-F93A-A06492C30837}"/>
          </ac:picMkLst>
        </pc:picChg>
      </pc:sldChg>
      <pc:sldChg chg="modSp mod">
        <pc:chgData name="Simon Lloydbottom" userId="d0c0cbee-9c08-4f95-b9d4-0c52e48f6485" providerId="ADAL" clId="{2A89EF5E-CDE4-4FB9-85B7-39908F7715B3}" dt="2023-06-06T09:53:33.460" v="628" actId="20577"/>
        <pc:sldMkLst>
          <pc:docMk/>
          <pc:sldMk cId="2278962271" sldId="280"/>
        </pc:sldMkLst>
        <pc:spChg chg="mod">
          <ac:chgData name="Simon Lloydbottom" userId="d0c0cbee-9c08-4f95-b9d4-0c52e48f6485" providerId="ADAL" clId="{2A89EF5E-CDE4-4FB9-85B7-39908F7715B3}" dt="2023-06-06T09:33:34.795" v="50" actId="13926"/>
          <ac:spMkLst>
            <pc:docMk/>
            <pc:sldMk cId="2278962271" sldId="280"/>
            <ac:spMk id="6" creationId="{156870B6-829C-1A9E-9CD5-211F35D2DD32}"/>
          </ac:spMkLst>
        </pc:spChg>
        <pc:spChg chg="mod">
          <ac:chgData name="Simon Lloydbottom" userId="d0c0cbee-9c08-4f95-b9d4-0c52e48f6485" providerId="ADAL" clId="{2A89EF5E-CDE4-4FB9-85B7-39908F7715B3}" dt="2023-06-06T09:53:33.460" v="628" actId="20577"/>
          <ac:spMkLst>
            <pc:docMk/>
            <pc:sldMk cId="2278962271" sldId="280"/>
            <ac:spMk id="29" creationId="{581C2190-78B4-5BEE-FDC2-A044704BADCB}"/>
          </ac:spMkLst>
        </pc:spChg>
        <pc:graphicFrameChg chg="mod">
          <ac:chgData name="Simon Lloydbottom" userId="d0c0cbee-9c08-4f95-b9d4-0c52e48f6485" providerId="ADAL" clId="{2A89EF5E-CDE4-4FB9-85B7-39908F7715B3}" dt="2023-06-06T09:33:28.591" v="49"/>
          <ac:graphicFrameMkLst>
            <pc:docMk/>
            <pc:sldMk cId="2278962271" sldId="280"/>
            <ac:graphicFrameMk id="2" creationId="{C5B82440-3694-47C4-A509-472FADC6ED7E}"/>
          </ac:graphicFrameMkLst>
        </pc:graphicFrameChg>
      </pc:sldChg>
      <pc:sldChg chg="addSp delSp modSp mod">
        <pc:chgData name="Simon Lloydbottom" userId="d0c0cbee-9c08-4f95-b9d4-0c52e48f6485" providerId="ADAL" clId="{2A89EF5E-CDE4-4FB9-85B7-39908F7715B3}" dt="2023-06-06T09:44:01.160" v="418" actId="167"/>
        <pc:sldMkLst>
          <pc:docMk/>
          <pc:sldMk cId="3407155000" sldId="282"/>
        </pc:sldMkLst>
        <pc:spChg chg="mod">
          <ac:chgData name="Simon Lloydbottom" userId="d0c0cbee-9c08-4f95-b9d4-0c52e48f6485" providerId="ADAL" clId="{2A89EF5E-CDE4-4FB9-85B7-39908F7715B3}" dt="2023-06-06T09:43:31.846" v="409" actId="5793"/>
          <ac:spMkLst>
            <pc:docMk/>
            <pc:sldMk cId="3407155000" sldId="282"/>
            <ac:spMk id="3" creationId="{40B5B5B5-41F6-C70D-B0DF-92D0455DB144}"/>
          </ac:spMkLst>
        </pc:spChg>
        <pc:picChg chg="del">
          <ac:chgData name="Simon Lloydbottom" userId="d0c0cbee-9c08-4f95-b9d4-0c52e48f6485" providerId="ADAL" clId="{2A89EF5E-CDE4-4FB9-85B7-39908F7715B3}" dt="2023-06-06T09:43:54.042" v="411" actId="478"/>
          <ac:picMkLst>
            <pc:docMk/>
            <pc:sldMk cId="3407155000" sldId="282"/>
            <ac:picMk id="5" creationId="{4D027A0C-F4BC-5AE2-BE03-F1EF5391E872}"/>
          </ac:picMkLst>
        </pc:picChg>
        <pc:picChg chg="add mod ord">
          <ac:chgData name="Simon Lloydbottom" userId="d0c0cbee-9c08-4f95-b9d4-0c52e48f6485" providerId="ADAL" clId="{2A89EF5E-CDE4-4FB9-85B7-39908F7715B3}" dt="2023-06-06T09:44:01.160" v="418" actId="167"/>
          <ac:picMkLst>
            <pc:docMk/>
            <pc:sldMk cId="3407155000" sldId="282"/>
            <ac:picMk id="6" creationId="{8DF2DC7A-EB84-0086-D8BC-2BC04292E808}"/>
          </ac:picMkLst>
        </pc:picChg>
      </pc:sldChg>
      <pc:sldChg chg="modSp mod">
        <pc:chgData name="Simon Lloydbottom" userId="d0c0cbee-9c08-4f95-b9d4-0c52e48f6485" providerId="ADAL" clId="{2A89EF5E-CDE4-4FB9-85B7-39908F7715B3}" dt="2023-06-06T09:55:07.930" v="700" actId="13926"/>
        <pc:sldMkLst>
          <pc:docMk/>
          <pc:sldMk cId="3225574828" sldId="296"/>
        </pc:sldMkLst>
        <pc:spChg chg="mod">
          <ac:chgData name="Simon Lloydbottom" userId="d0c0cbee-9c08-4f95-b9d4-0c52e48f6485" providerId="ADAL" clId="{2A89EF5E-CDE4-4FB9-85B7-39908F7715B3}" dt="2023-06-06T09:55:07.930" v="700" actId="13926"/>
          <ac:spMkLst>
            <pc:docMk/>
            <pc:sldMk cId="3225574828" sldId="296"/>
            <ac:spMk id="3" creationId="{B1757AC5-3832-1A64-93E1-B3F129D943B0}"/>
          </ac:spMkLst>
        </pc:spChg>
      </pc:sldChg>
      <pc:sldChg chg="modSp mod">
        <pc:chgData name="Simon Lloydbottom" userId="d0c0cbee-9c08-4f95-b9d4-0c52e48f6485" providerId="ADAL" clId="{2A89EF5E-CDE4-4FB9-85B7-39908F7715B3}" dt="2023-06-06T09:55:39.691" v="701" actId="2"/>
        <pc:sldMkLst>
          <pc:docMk/>
          <pc:sldMk cId="3551106889" sldId="304"/>
        </pc:sldMkLst>
        <pc:spChg chg="mod">
          <ac:chgData name="Simon Lloydbottom" userId="d0c0cbee-9c08-4f95-b9d4-0c52e48f6485" providerId="ADAL" clId="{2A89EF5E-CDE4-4FB9-85B7-39908F7715B3}" dt="2023-06-06T09:55:01.273" v="699" actId="20577"/>
          <ac:spMkLst>
            <pc:docMk/>
            <pc:sldMk cId="3551106889" sldId="304"/>
            <ac:spMk id="3" creationId="{50D07AAD-79E6-A62B-85A9-7238A4EFE09F}"/>
          </ac:spMkLst>
        </pc:spChg>
        <pc:graphicFrameChg chg="mod">
          <ac:chgData name="Simon Lloydbottom" userId="d0c0cbee-9c08-4f95-b9d4-0c52e48f6485" providerId="ADAL" clId="{2A89EF5E-CDE4-4FB9-85B7-39908F7715B3}" dt="2023-06-06T09:55:39.691" v="701" actId="2"/>
          <ac:graphicFrameMkLst>
            <pc:docMk/>
            <pc:sldMk cId="3551106889" sldId="304"/>
            <ac:graphicFrameMk id="2" creationId="{F1A604CF-241D-40E6-B27B-38F302E3B43A}"/>
          </ac:graphicFrameMkLst>
        </pc:graphicFrameChg>
      </pc:sldChg>
      <pc:sldChg chg="modSp mod">
        <pc:chgData name="Simon Lloydbottom" userId="d0c0cbee-9c08-4f95-b9d4-0c52e48f6485" providerId="ADAL" clId="{2A89EF5E-CDE4-4FB9-85B7-39908F7715B3}" dt="2023-06-06T09:41:43.201" v="389" actId="13926"/>
        <pc:sldMkLst>
          <pc:docMk/>
          <pc:sldMk cId="899257406" sldId="305"/>
        </pc:sldMkLst>
        <pc:spChg chg="mod">
          <ac:chgData name="Simon Lloydbottom" userId="d0c0cbee-9c08-4f95-b9d4-0c52e48f6485" providerId="ADAL" clId="{2A89EF5E-CDE4-4FB9-85B7-39908F7715B3}" dt="2023-06-06T09:41:43.201" v="389" actId="13926"/>
          <ac:spMkLst>
            <pc:docMk/>
            <pc:sldMk cId="899257406" sldId="305"/>
            <ac:spMk id="3" creationId="{35196074-E075-DC84-57D5-81289CA286D8}"/>
          </ac:spMkLst>
        </pc:spChg>
        <pc:spChg chg="mod">
          <ac:chgData name="Simon Lloydbottom" userId="d0c0cbee-9c08-4f95-b9d4-0c52e48f6485" providerId="ADAL" clId="{2A89EF5E-CDE4-4FB9-85B7-39908F7715B3}" dt="2023-06-06T09:41:39.820" v="388" actId="20577"/>
          <ac:spMkLst>
            <pc:docMk/>
            <pc:sldMk cId="899257406" sldId="305"/>
            <ac:spMk id="8" creationId="{BFD0A2E5-2328-52D0-DF6A-BE03D3799B7F}"/>
          </ac:spMkLst>
        </pc:spChg>
        <pc:graphicFrameChg chg="mod">
          <ac:chgData name="Simon Lloydbottom" userId="d0c0cbee-9c08-4f95-b9d4-0c52e48f6485" providerId="ADAL" clId="{2A89EF5E-CDE4-4FB9-85B7-39908F7715B3}" dt="2023-06-06T09:38:17.449" v="385" actId="113"/>
          <ac:graphicFrameMkLst>
            <pc:docMk/>
            <pc:sldMk cId="899257406" sldId="305"/>
            <ac:graphicFrameMk id="2" creationId="{7010521D-3BD8-4C15-8913-3495CAA0F177}"/>
          </ac:graphicFrameMkLst>
        </pc:graphicFrameChg>
      </pc:sldChg>
      <pc:sldChg chg="addSp delSp modSp mod">
        <pc:chgData name="Simon Lloydbottom" userId="d0c0cbee-9c08-4f95-b9d4-0c52e48f6485" providerId="ADAL" clId="{2A89EF5E-CDE4-4FB9-85B7-39908F7715B3}" dt="2023-06-06T09:55:41.229" v="702" actId="2"/>
        <pc:sldMkLst>
          <pc:docMk/>
          <pc:sldMk cId="4086196573" sldId="306"/>
        </pc:sldMkLst>
        <pc:spChg chg="mod">
          <ac:chgData name="Simon Lloydbottom" userId="d0c0cbee-9c08-4f95-b9d4-0c52e48f6485" providerId="ADAL" clId="{2A89EF5E-CDE4-4FB9-85B7-39908F7715B3}" dt="2023-06-06T09:55:41.229" v="702" actId="2"/>
          <ac:spMkLst>
            <pc:docMk/>
            <pc:sldMk cId="4086196573" sldId="306"/>
            <ac:spMk id="2" creationId="{4B77CBCD-02AD-FBEA-E0D5-421316A4E01B}"/>
          </ac:spMkLst>
        </pc:spChg>
        <pc:picChg chg="add mod ord">
          <ac:chgData name="Simon Lloydbottom" userId="d0c0cbee-9c08-4f95-b9d4-0c52e48f6485" providerId="ADAL" clId="{2A89EF5E-CDE4-4FB9-85B7-39908F7715B3}" dt="2023-06-06T09:51:12.566" v="580" actId="167"/>
          <ac:picMkLst>
            <pc:docMk/>
            <pc:sldMk cId="4086196573" sldId="306"/>
            <ac:picMk id="4" creationId="{F0E61527-6DAC-F05F-2035-080EF0CAD525}"/>
          </ac:picMkLst>
        </pc:picChg>
        <pc:picChg chg="del">
          <ac:chgData name="Simon Lloydbottom" userId="d0c0cbee-9c08-4f95-b9d4-0c52e48f6485" providerId="ADAL" clId="{2A89EF5E-CDE4-4FB9-85B7-39908F7715B3}" dt="2023-06-06T09:51:13.617" v="581" actId="478"/>
          <ac:picMkLst>
            <pc:docMk/>
            <pc:sldMk cId="4086196573" sldId="306"/>
            <ac:picMk id="5" creationId="{AD1B0596-8756-6078-A0E5-1AA1582A4A5C}"/>
          </ac:picMkLst>
        </pc:picChg>
      </pc:sldChg>
      <pc:sldChg chg="modSp mod">
        <pc:chgData name="Simon Lloydbottom" userId="d0c0cbee-9c08-4f95-b9d4-0c52e48f6485" providerId="ADAL" clId="{2A89EF5E-CDE4-4FB9-85B7-39908F7715B3}" dt="2023-06-06T09:46:47.007" v="474" actId="20577"/>
        <pc:sldMkLst>
          <pc:docMk/>
          <pc:sldMk cId="2367942633" sldId="307"/>
        </pc:sldMkLst>
        <pc:spChg chg="mod">
          <ac:chgData name="Simon Lloydbottom" userId="d0c0cbee-9c08-4f95-b9d4-0c52e48f6485" providerId="ADAL" clId="{2A89EF5E-CDE4-4FB9-85B7-39908F7715B3}" dt="2023-06-06T09:46:47.007" v="474" actId="20577"/>
          <ac:spMkLst>
            <pc:docMk/>
            <pc:sldMk cId="2367942633" sldId="307"/>
            <ac:spMk id="4" creationId="{40D6FE9B-47FF-22C9-C87A-4F06AB8BF20C}"/>
          </ac:spMkLst>
        </pc:spChg>
        <pc:graphicFrameChg chg="mod">
          <ac:chgData name="Simon Lloydbottom" userId="d0c0cbee-9c08-4f95-b9d4-0c52e48f6485" providerId="ADAL" clId="{2A89EF5E-CDE4-4FB9-85B7-39908F7715B3}" dt="2023-06-06T09:45:11.516" v="427"/>
          <ac:graphicFrameMkLst>
            <pc:docMk/>
            <pc:sldMk cId="2367942633" sldId="307"/>
            <ac:graphicFrameMk id="2" creationId="{62B60E4B-4432-485A-8597-E64332BE990D}"/>
          </ac:graphicFrameMkLst>
        </pc:graphicFrameChg>
      </pc:sldChg>
      <pc:sldChg chg="addSp delSp modSp mod">
        <pc:chgData name="Simon Lloydbottom" userId="d0c0cbee-9c08-4f95-b9d4-0c52e48f6485" providerId="ADAL" clId="{2A89EF5E-CDE4-4FB9-85B7-39908F7715B3}" dt="2023-06-06T09:29:28.824" v="21" actId="1076"/>
        <pc:sldMkLst>
          <pc:docMk/>
          <pc:sldMk cId="1030490280" sldId="311"/>
        </pc:sldMkLst>
        <pc:spChg chg="mod">
          <ac:chgData name="Simon Lloydbottom" userId="d0c0cbee-9c08-4f95-b9d4-0c52e48f6485" providerId="ADAL" clId="{2A89EF5E-CDE4-4FB9-85B7-39908F7715B3}" dt="2023-06-06T09:29:28.824" v="21" actId="1076"/>
          <ac:spMkLst>
            <pc:docMk/>
            <pc:sldMk cId="1030490280" sldId="311"/>
            <ac:spMk id="3" creationId="{A71CCC44-C6F6-FD7B-5756-CD10305F86C4}"/>
          </ac:spMkLst>
        </pc:spChg>
        <pc:picChg chg="del mod">
          <ac:chgData name="Simon Lloydbottom" userId="d0c0cbee-9c08-4f95-b9d4-0c52e48f6485" providerId="ADAL" clId="{2A89EF5E-CDE4-4FB9-85B7-39908F7715B3}" dt="2023-06-06T09:28:13.138" v="1" actId="478"/>
          <ac:picMkLst>
            <pc:docMk/>
            <pc:sldMk cId="1030490280" sldId="311"/>
            <ac:picMk id="2" creationId="{283DE215-6F52-F6EB-B497-7724126C825D}"/>
          </ac:picMkLst>
        </pc:picChg>
        <pc:picChg chg="mod">
          <ac:chgData name="Simon Lloydbottom" userId="d0c0cbee-9c08-4f95-b9d4-0c52e48f6485" providerId="ADAL" clId="{2A89EF5E-CDE4-4FB9-85B7-39908F7715B3}" dt="2023-06-06T09:28:55.689" v="10" actId="1076"/>
          <ac:picMkLst>
            <pc:docMk/>
            <pc:sldMk cId="1030490280" sldId="311"/>
            <ac:picMk id="4" creationId="{79EE0434-C584-4FAD-E5A1-D5E71F1EF4CC}"/>
          </ac:picMkLst>
        </pc:picChg>
        <pc:picChg chg="add del mod ord modCrop">
          <ac:chgData name="Simon Lloydbottom" userId="d0c0cbee-9c08-4f95-b9d4-0c52e48f6485" providerId="ADAL" clId="{2A89EF5E-CDE4-4FB9-85B7-39908F7715B3}" dt="2023-06-06T09:29:05.534" v="12" actId="478"/>
          <ac:picMkLst>
            <pc:docMk/>
            <pc:sldMk cId="1030490280" sldId="311"/>
            <ac:picMk id="6" creationId="{EE419034-38B9-74CF-B3FC-124A5F53DDE1}"/>
          </ac:picMkLst>
        </pc:picChg>
        <pc:picChg chg="add mod ord modCrop">
          <ac:chgData name="Simon Lloydbottom" userId="d0c0cbee-9c08-4f95-b9d4-0c52e48f6485" providerId="ADAL" clId="{2A89EF5E-CDE4-4FB9-85B7-39908F7715B3}" dt="2023-06-06T09:29:22.273" v="19" actId="18131"/>
          <ac:picMkLst>
            <pc:docMk/>
            <pc:sldMk cId="1030490280" sldId="311"/>
            <ac:picMk id="8" creationId="{628AA5FF-AAE4-2DBF-8E59-5F2028AF7C75}"/>
          </ac:picMkLst>
        </pc:picChg>
      </pc:sldChg>
    </pc:docChg>
  </pc:docChgLst>
  <pc:docChgLst>
    <pc:chgData name="Simon Lloydbottom" userId="d0c0cbee-9c08-4f95-b9d4-0c52e48f6485" providerId="ADAL" clId="{80DB241A-EFFE-4553-B84A-4D64652DC7BC}"/>
    <pc:docChg chg="undo redo custSel addSld delSld modSld sldOrd">
      <pc:chgData name="Simon Lloydbottom" userId="d0c0cbee-9c08-4f95-b9d4-0c52e48f6485" providerId="ADAL" clId="{80DB241A-EFFE-4553-B84A-4D64652DC7BC}" dt="2023-05-12T13:53:00.656" v="4902" actId="20577"/>
      <pc:docMkLst>
        <pc:docMk/>
      </pc:docMkLst>
      <pc:sldChg chg="del">
        <pc:chgData name="Simon Lloydbottom" userId="d0c0cbee-9c08-4f95-b9d4-0c52e48f6485" providerId="ADAL" clId="{80DB241A-EFFE-4553-B84A-4D64652DC7BC}" dt="2023-04-24T16:11:51.169" v="116" actId="47"/>
        <pc:sldMkLst>
          <pc:docMk/>
          <pc:sldMk cId="2553233464" sldId="276"/>
        </pc:sldMkLst>
      </pc:sldChg>
      <pc:sldChg chg="addSp delSp modSp del mod">
        <pc:chgData name="Simon Lloydbottom" userId="d0c0cbee-9c08-4f95-b9d4-0c52e48f6485" providerId="ADAL" clId="{80DB241A-EFFE-4553-B84A-4D64652DC7BC}" dt="2023-04-25T14:08:50.257" v="4692" actId="47"/>
        <pc:sldMkLst>
          <pc:docMk/>
          <pc:sldMk cId="2692891825" sldId="277"/>
        </pc:sldMkLst>
        <pc:spChg chg="add del mod">
          <ac:chgData name="Simon Lloydbottom" userId="d0c0cbee-9c08-4f95-b9d4-0c52e48f6485" providerId="ADAL" clId="{80DB241A-EFFE-4553-B84A-4D64652DC7BC}" dt="2023-04-24T16:17:37.605" v="276" actId="478"/>
          <ac:spMkLst>
            <pc:docMk/>
            <pc:sldMk cId="2692891825" sldId="277"/>
            <ac:spMk id="2" creationId="{06529595-A87B-B864-7F6A-7FC72602A3A3}"/>
          </ac:spMkLst>
        </pc:spChg>
        <pc:spChg chg="del">
          <ac:chgData name="Simon Lloydbottom" userId="d0c0cbee-9c08-4f95-b9d4-0c52e48f6485" providerId="ADAL" clId="{80DB241A-EFFE-4553-B84A-4D64652DC7BC}" dt="2023-04-24T16:10:37.188" v="90" actId="478"/>
          <ac:spMkLst>
            <pc:docMk/>
            <pc:sldMk cId="2692891825" sldId="277"/>
            <ac:spMk id="3" creationId="{93CA4352-5C02-A64B-F07F-866C5E81AC64}"/>
          </ac:spMkLst>
        </pc:spChg>
        <pc:spChg chg="add del mod">
          <ac:chgData name="Simon Lloydbottom" userId="d0c0cbee-9c08-4f95-b9d4-0c52e48f6485" providerId="ADAL" clId="{80DB241A-EFFE-4553-B84A-4D64652DC7BC}" dt="2023-04-24T16:10:52.445" v="97" actId="478"/>
          <ac:spMkLst>
            <pc:docMk/>
            <pc:sldMk cId="2692891825" sldId="277"/>
            <ac:spMk id="5" creationId="{FD24A256-E7FE-926A-7660-1C24068DB708}"/>
          </ac:spMkLst>
        </pc:spChg>
        <pc:spChg chg="add del mod">
          <ac:chgData name="Simon Lloydbottom" userId="d0c0cbee-9c08-4f95-b9d4-0c52e48f6485" providerId="ADAL" clId="{80DB241A-EFFE-4553-B84A-4D64652DC7BC}" dt="2023-04-24T16:17:39.205" v="277" actId="478"/>
          <ac:spMkLst>
            <pc:docMk/>
            <pc:sldMk cId="2692891825" sldId="277"/>
            <ac:spMk id="6" creationId="{3E858FBB-712F-C469-17E8-8817625F3927}"/>
          </ac:spMkLst>
        </pc:spChg>
        <pc:spChg chg="add mod">
          <ac:chgData name="Simon Lloydbottom" userId="d0c0cbee-9c08-4f95-b9d4-0c52e48f6485" providerId="ADAL" clId="{80DB241A-EFFE-4553-B84A-4D64652DC7BC}" dt="2023-04-24T16:22:28.779" v="335" actId="1037"/>
          <ac:spMkLst>
            <pc:docMk/>
            <pc:sldMk cId="2692891825" sldId="277"/>
            <ac:spMk id="7" creationId="{860B144A-6E43-2174-BCA6-1777E28C0877}"/>
          </ac:spMkLst>
        </pc:spChg>
        <pc:picChg chg="add del mod">
          <ac:chgData name="Simon Lloydbottom" userId="d0c0cbee-9c08-4f95-b9d4-0c52e48f6485" providerId="ADAL" clId="{80DB241A-EFFE-4553-B84A-4D64652DC7BC}" dt="2023-04-24T16:10:34.126" v="89" actId="478"/>
          <ac:picMkLst>
            <pc:docMk/>
            <pc:sldMk cId="2692891825" sldId="277"/>
            <ac:picMk id="4" creationId="{96E3EEED-D4DE-5C04-141A-FDA8FFE04CE9}"/>
          </ac:picMkLst>
        </pc:picChg>
        <pc:picChg chg="add del mod modCrop">
          <ac:chgData name="Simon Lloydbottom" userId="d0c0cbee-9c08-4f95-b9d4-0c52e48f6485" providerId="ADAL" clId="{80DB241A-EFFE-4553-B84A-4D64652DC7BC}" dt="2023-04-24T16:17:34.832" v="275" actId="478"/>
          <ac:picMkLst>
            <pc:docMk/>
            <pc:sldMk cId="2692891825" sldId="277"/>
            <ac:picMk id="9" creationId="{CCBF48E9-B262-C60B-8185-7A060A52D62D}"/>
          </ac:picMkLst>
        </pc:picChg>
        <pc:picChg chg="add mod ord modCrop">
          <ac:chgData name="Simon Lloydbottom" userId="d0c0cbee-9c08-4f95-b9d4-0c52e48f6485" providerId="ADAL" clId="{80DB241A-EFFE-4553-B84A-4D64652DC7BC}" dt="2023-04-24T16:23:45.935" v="336"/>
          <ac:picMkLst>
            <pc:docMk/>
            <pc:sldMk cId="2692891825" sldId="277"/>
            <ac:picMk id="10" creationId="{1978FF01-40FF-07A1-1667-75146B30F46B}"/>
          </ac:picMkLst>
        </pc:picChg>
        <pc:picChg chg="add mod">
          <ac:chgData name="Simon Lloydbottom" userId="d0c0cbee-9c08-4f95-b9d4-0c52e48f6485" providerId="ADAL" clId="{80DB241A-EFFE-4553-B84A-4D64652DC7BC}" dt="2023-04-24T16:25:42.599" v="342" actId="14100"/>
          <ac:picMkLst>
            <pc:docMk/>
            <pc:sldMk cId="2692891825" sldId="277"/>
            <ac:picMk id="12" creationId="{31683FD0-3A4F-A952-0343-1FA2F6F9CD97}"/>
          </ac:picMkLst>
        </pc:picChg>
      </pc:sldChg>
      <pc:sldChg chg="addSp delSp modSp add del mod ord">
        <pc:chgData name="Simon Lloydbottom" userId="d0c0cbee-9c08-4f95-b9d4-0c52e48f6485" providerId="ADAL" clId="{80DB241A-EFFE-4553-B84A-4D64652DC7BC}" dt="2023-04-25T13:55:29.028" v="4230"/>
        <pc:sldMkLst>
          <pc:docMk/>
          <pc:sldMk cId="1265672279" sldId="278"/>
        </pc:sldMkLst>
        <pc:spChg chg="del">
          <ac:chgData name="Simon Lloydbottom" userId="d0c0cbee-9c08-4f95-b9d4-0c52e48f6485" providerId="ADAL" clId="{80DB241A-EFFE-4553-B84A-4D64652DC7BC}" dt="2023-04-24T16:12:43.516" v="153" actId="478"/>
          <ac:spMkLst>
            <pc:docMk/>
            <pc:sldMk cId="1265672279" sldId="278"/>
            <ac:spMk id="2" creationId="{9F251859-91F6-A173-B52E-2A0756091CAC}"/>
          </ac:spMkLst>
        </pc:spChg>
        <pc:spChg chg="add del mod">
          <ac:chgData name="Simon Lloydbottom" userId="d0c0cbee-9c08-4f95-b9d4-0c52e48f6485" providerId="ADAL" clId="{80DB241A-EFFE-4553-B84A-4D64652DC7BC}" dt="2023-04-25T11:37:13.455" v="2029" actId="478"/>
          <ac:spMkLst>
            <pc:docMk/>
            <pc:sldMk cId="1265672279" sldId="278"/>
            <ac:spMk id="3" creationId="{45FF4E23-75DA-FB83-B430-F8F9484FC556}"/>
          </ac:spMkLst>
        </pc:spChg>
        <pc:spChg chg="del">
          <ac:chgData name="Simon Lloydbottom" userId="d0c0cbee-9c08-4f95-b9d4-0c52e48f6485" providerId="ADAL" clId="{80DB241A-EFFE-4553-B84A-4D64652DC7BC}" dt="2023-04-24T16:12:40.409" v="152" actId="478"/>
          <ac:spMkLst>
            <pc:docMk/>
            <pc:sldMk cId="1265672279" sldId="278"/>
            <ac:spMk id="3" creationId="{6785E02A-DF0E-06D1-DE49-7F4E16CE2444}"/>
          </ac:spMkLst>
        </pc:spChg>
        <pc:spChg chg="add del mod">
          <ac:chgData name="Simon Lloydbottom" userId="d0c0cbee-9c08-4f95-b9d4-0c52e48f6485" providerId="ADAL" clId="{80DB241A-EFFE-4553-B84A-4D64652DC7BC}" dt="2023-04-25T12:12:54.649" v="2047" actId="478"/>
          <ac:spMkLst>
            <pc:docMk/>
            <pc:sldMk cId="1265672279" sldId="278"/>
            <ac:spMk id="4" creationId="{A09C4219-C43E-C225-3F0D-E43FC94EDF47}"/>
          </ac:spMkLst>
        </pc:spChg>
        <pc:spChg chg="add del mod">
          <ac:chgData name="Simon Lloydbottom" userId="d0c0cbee-9c08-4f95-b9d4-0c52e48f6485" providerId="ADAL" clId="{80DB241A-EFFE-4553-B84A-4D64652DC7BC}" dt="2023-04-25T12:12:54.074" v="2046" actId="478"/>
          <ac:spMkLst>
            <pc:docMk/>
            <pc:sldMk cId="1265672279" sldId="278"/>
            <ac:spMk id="5" creationId="{D520719F-8A27-1656-675E-B5D7E6D70D34}"/>
          </ac:spMkLst>
        </pc:spChg>
        <pc:spChg chg="add del mod">
          <ac:chgData name="Simon Lloydbottom" userId="d0c0cbee-9c08-4f95-b9d4-0c52e48f6485" providerId="ADAL" clId="{80DB241A-EFFE-4553-B84A-4D64652DC7BC}" dt="2023-04-25T12:12:55.219" v="2048" actId="478"/>
          <ac:spMkLst>
            <pc:docMk/>
            <pc:sldMk cId="1265672279" sldId="278"/>
            <ac:spMk id="6" creationId="{DEA3143B-1EF7-2441-102A-D5F80CA32D27}"/>
          </ac:spMkLst>
        </pc:spChg>
        <pc:spChg chg="add del">
          <ac:chgData name="Simon Lloydbottom" userId="d0c0cbee-9c08-4f95-b9d4-0c52e48f6485" providerId="ADAL" clId="{80DB241A-EFFE-4553-B84A-4D64652DC7BC}" dt="2023-04-25T12:13:13.431" v="2052" actId="22"/>
          <ac:spMkLst>
            <pc:docMk/>
            <pc:sldMk cId="1265672279" sldId="278"/>
            <ac:spMk id="8" creationId="{70E01A6F-1909-9945-C738-1E797E37ED80}"/>
          </ac:spMkLst>
        </pc:spChg>
        <pc:spChg chg="add mod">
          <ac:chgData name="Simon Lloydbottom" userId="d0c0cbee-9c08-4f95-b9d4-0c52e48f6485" providerId="ADAL" clId="{80DB241A-EFFE-4553-B84A-4D64652DC7BC}" dt="2023-04-25T12:18:30.462" v="2093" actId="13926"/>
          <ac:spMkLst>
            <pc:docMk/>
            <pc:sldMk cId="1265672279" sldId="278"/>
            <ac:spMk id="10" creationId="{2432D3A0-5145-6CEA-C967-1E76FA8296CD}"/>
          </ac:spMkLst>
        </pc:spChg>
        <pc:picChg chg="add mod">
          <ac:chgData name="Simon Lloydbottom" userId="d0c0cbee-9c08-4f95-b9d4-0c52e48f6485" providerId="ADAL" clId="{80DB241A-EFFE-4553-B84A-4D64652DC7BC}" dt="2023-04-25T12:18:04.365" v="2065" actId="1076"/>
          <ac:picMkLst>
            <pc:docMk/>
            <pc:sldMk cId="1265672279" sldId="278"/>
            <ac:picMk id="12" creationId="{794DD8FB-F03F-B91E-F93A-A06492C30837}"/>
          </ac:picMkLst>
        </pc:picChg>
      </pc:sldChg>
      <pc:sldChg chg="add del">
        <pc:chgData name="Simon Lloydbottom" userId="d0c0cbee-9c08-4f95-b9d4-0c52e48f6485" providerId="ADAL" clId="{80DB241A-EFFE-4553-B84A-4D64652DC7BC}" dt="2023-04-24T16:12:46.021" v="154" actId="47"/>
        <pc:sldMkLst>
          <pc:docMk/>
          <pc:sldMk cId="2435702555" sldId="279"/>
        </pc:sldMkLst>
      </pc:sldChg>
      <pc:sldChg chg="addSp delSp modSp mod ord">
        <pc:chgData name="Simon Lloydbottom" userId="d0c0cbee-9c08-4f95-b9d4-0c52e48f6485" providerId="ADAL" clId="{80DB241A-EFFE-4553-B84A-4D64652DC7BC}" dt="2023-04-25T13:45:55.360" v="4054" actId="20577"/>
        <pc:sldMkLst>
          <pc:docMk/>
          <pc:sldMk cId="2278962271" sldId="280"/>
        </pc:sldMkLst>
        <pc:spChg chg="add del mod">
          <ac:chgData name="Simon Lloydbottom" userId="d0c0cbee-9c08-4f95-b9d4-0c52e48f6485" providerId="ADAL" clId="{80DB241A-EFFE-4553-B84A-4D64652DC7BC}" dt="2023-04-25T12:21:34.187" v="2162" actId="478"/>
          <ac:spMkLst>
            <pc:docMk/>
            <pc:sldMk cId="2278962271" sldId="280"/>
            <ac:spMk id="3" creationId="{435B5BE6-552D-70BD-0451-02E2B6FC142D}"/>
          </ac:spMkLst>
        </pc:spChg>
        <pc:spChg chg="del">
          <ac:chgData name="Simon Lloydbottom" userId="d0c0cbee-9c08-4f95-b9d4-0c52e48f6485" providerId="ADAL" clId="{80DB241A-EFFE-4553-B84A-4D64652DC7BC}" dt="2023-04-24T16:13:19.619" v="159" actId="478"/>
          <ac:spMkLst>
            <pc:docMk/>
            <pc:sldMk cId="2278962271" sldId="280"/>
            <ac:spMk id="3" creationId="{9457F874-CFFB-77DD-0855-1936E16D5370}"/>
          </ac:spMkLst>
        </pc:spChg>
        <pc:spChg chg="del">
          <ac:chgData name="Simon Lloydbottom" userId="d0c0cbee-9c08-4f95-b9d4-0c52e48f6485" providerId="ADAL" clId="{80DB241A-EFFE-4553-B84A-4D64652DC7BC}" dt="2023-04-24T16:13:19.619" v="159" actId="478"/>
          <ac:spMkLst>
            <pc:docMk/>
            <pc:sldMk cId="2278962271" sldId="280"/>
            <ac:spMk id="4" creationId="{600B5D88-5538-3BC4-E4E0-5833E67836DE}"/>
          </ac:spMkLst>
        </pc:spChg>
        <pc:spChg chg="del">
          <ac:chgData name="Simon Lloydbottom" userId="d0c0cbee-9c08-4f95-b9d4-0c52e48f6485" providerId="ADAL" clId="{80DB241A-EFFE-4553-B84A-4D64652DC7BC}" dt="2023-04-24T16:13:19.619" v="159" actId="478"/>
          <ac:spMkLst>
            <pc:docMk/>
            <pc:sldMk cId="2278962271" sldId="280"/>
            <ac:spMk id="5" creationId="{247FE9FE-5EFC-664D-17F4-2D7D9AD3FDAC}"/>
          </ac:spMkLst>
        </pc:spChg>
        <pc:spChg chg="add del mod">
          <ac:chgData name="Simon Lloydbottom" userId="d0c0cbee-9c08-4f95-b9d4-0c52e48f6485" providerId="ADAL" clId="{80DB241A-EFFE-4553-B84A-4D64652DC7BC}" dt="2023-04-25T13:23:08.793" v="2834" actId="478"/>
          <ac:spMkLst>
            <pc:docMk/>
            <pc:sldMk cId="2278962271" sldId="280"/>
            <ac:spMk id="5" creationId="{E8239453-729B-E820-E9A9-EE297217AEE3}"/>
          </ac:spMkLst>
        </pc:spChg>
        <pc:spChg chg="add mod">
          <ac:chgData name="Simon Lloydbottom" userId="d0c0cbee-9c08-4f95-b9d4-0c52e48f6485" providerId="ADAL" clId="{80DB241A-EFFE-4553-B84A-4D64652DC7BC}" dt="2023-04-25T13:23:09.187" v="2835"/>
          <ac:spMkLst>
            <pc:docMk/>
            <pc:sldMk cId="2278962271" sldId="280"/>
            <ac:spMk id="6" creationId="{156870B6-829C-1A9E-9CD5-211F35D2DD32}"/>
          </ac:spMkLst>
        </pc:spChg>
        <pc:spChg chg="del">
          <ac:chgData name="Simon Lloydbottom" userId="d0c0cbee-9c08-4f95-b9d4-0c52e48f6485" providerId="ADAL" clId="{80DB241A-EFFE-4553-B84A-4D64652DC7BC}" dt="2023-04-24T16:13:19.619" v="159" actId="478"/>
          <ac:spMkLst>
            <pc:docMk/>
            <pc:sldMk cId="2278962271" sldId="280"/>
            <ac:spMk id="6" creationId="{9DBB24A8-3812-7985-2835-E6CD5430E701}"/>
          </ac:spMkLst>
        </pc:spChg>
        <pc:spChg chg="del">
          <ac:chgData name="Simon Lloydbottom" userId="d0c0cbee-9c08-4f95-b9d4-0c52e48f6485" providerId="ADAL" clId="{80DB241A-EFFE-4553-B84A-4D64652DC7BC}" dt="2023-04-24T16:13:25.158" v="160" actId="478"/>
          <ac:spMkLst>
            <pc:docMk/>
            <pc:sldMk cId="2278962271" sldId="280"/>
            <ac:spMk id="7" creationId="{16B1CAEA-30DA-1CDF-EB31-AEF15EB8FFED}"/>
          </ac:spMkLst>
        </pc:spChg>
        <pc:spChg chg="del">
          <ac:chgData name="Simon Lloydbottom" userId="d0c0cbee-9c08-4f95-b9d4-0c52e48f6485" providerId="ADAL" clId="{80DB241A-EFFE-4553-B84A-4D64652DC7BC}" dt="2023-04-24T16:13:19.619" v="159" actId="478"/>
          <ac:spMkLst>
            <pc:docMk/>
            <pc:sldMk cId="2278962271" sldId="280"/>
            <ac:spMk id="8" creationId="{2F4391C9-863F-49B6-F00E-EB3C7D0CF393}"/>
          </ac:spMkLst>
        </pc:spChg>
        <pc:spChg chg="del">
          <ac:chgData name="Simon Lloydbottom" userId="d0c0cbee-9c08-4f95-b9d4-0c52e48f6485" providerId="ADAL" clId="{80DB241A-EFFE-4553-B84A-4D64652DC7BC}" dt="2023-04-24T16:13:19.619" v="159" actId="478"/>
          <ac:spMkLst>
            <pc:docMk/>
            <pc:sldMk cId="2278962271" sldId="280"/>
            <ac:spMk id="9" creationId="{10076A78-3197-ECC6-7225-FAD5A3C6D975}"/>
          </ac:spMkLst>
        </pc:spChg>
        <pc:spChg chg="del">
          <ac:chgData name="Simon Lloydbottom" userId="d0c0cbee-9c08-4f95-b9d4-0c52e48f6485" providerId="ADAL" clId="{80DB241A-EFFE-4553-B84A-4D64652DC7BC}" dt="2023-04-24T16:13:19.619" v="159" actId="478"/>
          <ac:spMkLst>
            <pc:docMk/>
            <pc:sldMk cId="2278962271" sldId="280"/>
            <ac:spMk id="10" creationId="{AAF788C3-AB7C-1582-A0BE-99AA68CD04AA}"/>
          </ac:spMkLst>
        </pc:spChg>
        <pc:spChg chg="del">
          <ac:chgData name="Simon Lloydbottom" userId="d0c0cbee-9c08-4f95-b9d4-0c52e48f6485" providerId="ADAL" clId="{80DB241A-EFFE-4553-B84A-4D64652DC7BC}" dt="2023-04-24T16:13:19.619" v="159" actId="478"/>
          <ac:spMkLst>
            <pc:docMk/>
            <pc:sldMk cId="2278962271" sldId="280"/>
            <ac:spMk id="11" creationId="{CA142BAE-A5F2-271B-A7BA-3D275BB1FC2D}"/>
          </ac:spMkLst>
        </pc:spChg>
        <pc:spChg chg="del">
          <ac:chgData name="Simon Lloydbottom" userId="d0c0cbee-9c08-4f95-b9d4-0c52e48f6485" providerId="ADAL" clId="{80DB241A-EFFE-4553-B84A-4D64652DC7BC}" dt="2023-04-24T16:13:19.619" v="159" actId="478"/>
          <ac:spMkLst>
            <pc:docMk/>
            <pc:sldMk cId="2278962271" sldId="280"/>
            <ac:spMk id="12" creationId="{B59C7F1F-F052-7F7F-35ED-104BBE6E9FF4}"/>
          </ac:spMkLst>
        </pc:spChg>
        <pc:spChg chg="del">
          <ac:chgData name="Simon Lloydbottom" userId="d0c0cbee-9c08-4f95-b9d4-0c52e48f6485" providerId="ADAL" clId="{80DB241A-EFFE-4553-B84A-4D64652DC7BC}" dt="2023-04-24T16:13:19.619" v="159" actId="478"/>
          <ac:spMkLst>
            <pc:docMk/>
            <pc:sldMk cId="2278962271" sldId="280"/>
            <ac:spMk id="13" creationId="{E56F8008-A5B3-114E-3882-F2A43EE95512}"/>
          </ac:spMkLst>
        </pc:spChg>
        <pc:spChg chg="del">
          <ac:chgData name="Simon Lloydbottom" userId="d0c0cbee-9c08-4f95-b9d4-0c52e48f6485" providerId="ADAL" clId="{80DB241A-EFFE-4553-B84A-4D64652DC7BC}" dt="2023-04-24T16:13:19.619" v="159" actId="478"/>
          <ac:spMkLst>
            <pc:docMk/>
            <pc:sldMk cId="2278962271" sldId="280"/>
            <ac:spMk id="14" creationId="{E920D6A2-9149-01D3-9F8E-00820FDEEC98}"/>
          </ac:spMkLst>
        </pc:spChg>
        <pc:spChg chg="del">
          <ac:chgData name="Simon Lloydbottom" userId="d0c0cbee-9c08-4f95-b9d4-0c52e48f6485" providerId="ADAL" clId="{80DB241A-EFFE-4553-B84A-4D64652DC7BC}" dt="2023-04-24T16:13:19.619" v="159" actId="478"/>
          <ac:spMkLst>
            <pc:docMk/>
            <pc:sldMk cId="2278962271" sldId="280"/>
            <ac:spMk id="15" creationId="{94F89B55-7626-8E8C-0833-1D831775053B}"/>
          </ac:spMkLst>
        </pc:spChg>
        <pc:spChg chg="del">
          <ac:chgData name="Simon Lloydbottom" userId="d0c0cbee-9c08-4f95-b9d4-0c52e48f6485" providerId="ADAL" clId="{80DB241A-EFFE-4553-B84A-4D64652DC7BC}" dt="2023-04-24T16:13:25.158" v="160" actId="478"/>
          <ac:spMkLst>
            <pc:docMk/>
            <pc:sldMk cId="2278962271" sldId="280"/>
            <ac:spMk id="16" creationId="{EDD14F9C-E099-54C5-7B49-E6E6913E4635}"/>
          </ac:spMkLst>
        </pc:spChg>
        <pc:spChg chg="del">
          <ac:chgData name="Simon Lloydbottom" userId="d0c0cbee-9c08-4f95-b9d4-0c52e48f6485" providerId="ADAL" clId="{80DB241A-EFFE-4553-B84A-4D64652DC7BC}" dt="2023-04-24T16:13:26.784" v="161" actId="478"/>
          <ac:spMkLst>
            <pc:docMk/>
            <pc:sldMk cId="2278962271" sldId="280"/>
            <ac:spMk id="17" creationId="{58BD7B14-9308-79B3-826B-6EA98DA50F4B}"/>
          </ac:spMkLst>
        </pc:spChg>
        <pc:spChg chg="del">
          <ac:chgData name="Simon Lloydbottom" userId="d0c0cbee-9c08-4f95-b9d4-0c52e48f6485" providerId="ADAL" clId="{80DB241A-EFFE-4553-B84A-4D64652DC7BC}" dt="2023-04-24T16:13:25.158" v="160" actId="478"/>
          <ac:spMkLst>
            <pc:docMk/>
            <pc:sldMk cId="2278962271" sldId="280"/>
            <ac:spMk id="18" creationId="{7F56D0B2-F6EA-BECD-AADD-A3548A9FB1C0}"/>
          </ac:spMkLst>
        </pc:spChg>
        <pc:spChg chg="mod">
          <ac:chgData name="Simon Lloydbottom" userId="d0c0cbee-9c08-4f95-b9d4-0c52e48f6485" providerId="ADAL" clId="{80DB241A-EFFE-4553-B84A-4D64652DC7BC}" dt="2023-04-25T13:45:55.360" v="4054" actId="20577"/>
          <ac:spMkLst>
            <pc:docMk/>
            <pc:sldMk cId="2278962271" sldId="280"/>
            <ac:spMk id="29" creationId="{581C2190-78B4-5BEE-FDC2-A044704BADCB}"/>
          </ac:spMkLst>
        </pc:spChg>
        <pc:spChg chg="del">
          <ac:chgData name="Simon Lloydbottom" userId="d0c0cbee-9c08-4f95-b9d4-0c52e48f6485" providerId="ADAL" clId="{80DB241A-EFFE-4553-B84A-4D64652DC7BC}" dt="2023-04-24T16:13:19.619" v="159" actId="478"/>
          <ac:spMkLst>
            <pc:docMk/>
            <pc:sldMk cId="2278962271" sldId="280"/>
            <ac:spMk id="30" creationId="{BFF449AC-11FC-0713-5470-07BF202F0060}"/>
          </ac:spMkLst>
        </pc:spChg>
        <pc:graphicFrameChg chg="add mod">
          <ac:chgData name="Simon Lloydbottom" userId="d0c0cbee-9c08-4f95-b9d4-0c52e48f6485" providerId="ADAL" clId="{80DB241A-EFFE-4553-B84A-4D64652DC7BC}" dt="2023-04-25T13:10:51.815" v="2378" actId="404"/>
          <ac:graphicFrameMkLst>
            <pc:docMk/>
            <pc:sldMk cId="2278962271" sldId="280"/>
            <ac:graphicFrameMk id="4" creationId="{BD0DE01F-84CF-4AB6-9CB9-D6CA498EB1A5}"/>
          </ac:graphicFrameMkLst>
        </pc:graphicFrameChg>
        <pc:cxnChg chg="del">
          <ac:chgData name="Simon Lloydbottom" userId="d0c0cbee-9c08-4f95-b9d4-0c52e48f6485" providerId="ADAL" clId="{80DB241A-EFFE-4553-B84A-4D64652DC7BC}" dt="2023-04-24T16:13:19.619" v="159" actId="478"/>
          <ac:cxnSpMkLst>
            <pc:docMk/>
            <pc:sldMk cId="2278962271" sldId="280"/>
            <ac:cxnSpMk id="19" creationId="{58CC0A0B-FDB1-51DA-9177-BD623B921408}"/>
          </ac:cxnSpMkLst>
        </pc:cxnChg>
        <pc:cxnChg chg="del">
          <ac:chgData name="Simon Lloydbottom" userId="d0c0cbee-9c08-4f95-b9d4-0c52e48f6485" providerId="ADAL" clId="{80DB241A-EFFE-4553-B84A-4D64652DC7BC}" dt="2023-04-24T16:13:19.619" v="159" actId="478"/>
          <ac:cxnSpMkLst>
            <pc:docMk/>
            <pc:sldMk cId="2278962271" sldId="280"/>
            <ac:cxnSpMk id="20" creationId="{8FB64FA2-C1CC-5558-38C7-72320655AAC9}"/>
          </ac:cxnSpMkLst>
        </pc:cxnChg>
        <pc:cxnChg chg="del">
          <ac:chgData name="Simon Lloydbottom" userId="d0c0cbee-9c08-4f95-b9d4-0c52e48f6485" providerId="ADAL" clId="{80DB241A-EFFE-4553-B84A-4D64652DC7BC}" dt="2023-04-24T16:13:19.619" v="159" actId="478"/>
          <ac:cxnSpMkLst>
            <pc:docMk/>
            <pc:sldMk cId="2278962271" sldId="280"/>
            <ac:cxnSpMk id="21" creationId="{7D4A729B-9846-764A-767B-81CA8F692866}"/>
          </ac:cxnSpMkLst>
        </pc:cxnChg>
        <pc:cxnChg chg="del">
          <ac:chgData name="Simon Lloydbottom" userId="d0c0cbee-9c08-4f95-b9d4-0c52e48f6485" providerId="ADAL" clId="{80DB241A-EFFE-4553-B84A-4D64652DC7BC}" dt="2023-04-24T16:13:19.619" v="159" actId="478"/>
          <ac:cxnSpMkLst>
            <pc:docMk/>
            <pc:sldMk cId="2278962271" sldId="280"/>
            <ac:cxnSpMk id="22" creationId="{D09C22D0-92E8-C691-B29A-76204461AC56}"/>
          </ac:cxnSpMkLst>
        </pc:cxnChg>
        <pc:cxnChg chg="del">
          <ac:chgData name="Simon Lloydbottom" userId="d0c0cbee-9c08-4f95-b9d4-0c52e48f6485" providerId="ADAL" clId="{80DB241A-EFFE-4553-B84A-4D64652DC7BC}" dt="2023-04-24T16:13:19.619" v="159" actId="478"/>
          <ac:cxnSpMkLst>
            <pc:docMk/>
            <pc:sldMk cId="2278962271" sldId="280"/>
            <ac:cxnSpMk id="23" creationId="{5A2DE8F7-39BF-0772-08FC-4DBF1CCDE17F}"/>
          </ac:cxnSpMkLst>
        </pc:cxnChg>
        <pc:cxnChg chg="del">
          <ac:chgData name="Simon Lloydbottom" userId="d0c0cbee-9c08-4f95-b9d4-0c52e48f6485" providerId="ADAL" clId="{80DB241A-EFFE-4553-B84A-4D64652DC7BC}" dt="2023-04-24T16:13:19.619" v="159" actId="478"/>
          <ac:cxnSpMkLst>
            <pc:docMk/>
            <pc:sldMk cId="2278962271" sldId="280"/>
            <ac:cxnSpMk id="24" creationId="{ACDB1558-49FA-B9F2-3777-F7CF818D8852}"/>
          </ac:cxnSpMkLst>
        </pc:cxnChg>
        <pc:cxnChg chg="del">
          <ac:chgData name="Simon Lloydbottom" userId="d0c0cbee-9c08-4f95-b9d4-0c52e48f6485" providerId="ADAL" clId="{80DB241A-EFFE-4553-B84A-4D64652DC7BC}" dt="2023-04-24T16:13:19.619" v="159" actId="478"/>
          <ac:cxnSpMkLst>
            <pc:docMk/>
            <pc:sldMk cId="2278962271" sldId="280"/>
            <ac:cxnSpMk id="25" creationId="{0AAF4465-2321-597E-BC06-D99AFE125403}"/>
          </ac:cxnSpMkLst>
        </pc:cxnChg>
        <pc:cxnChg chg="del">
          <ac:chgData name="Simon Lloydbottom" userId="d0c0cbee-9c08-4f95-b9d4-0c52e48f6485" providerId="ADAL" clId="{80DB241A-EFFE-4553-B84A-4D64652DC7BC}" dt="2023-04-24T16:13:19.619" v="159" actId="478"/>
          <ac:cxnSpMkLst>
            <pc:docMk/>
            <pc:sldMk cId="2278962271" sldId="280"/>
            <ac:cxnSpMk id="26" creationId="{EA77CD67-1F92-7EFC-DC07-7B3FBF13D5A9}"/>
          </ac:cxnSpMkLst>
        </pc:cxnChg>
        <pc:cxnChg chg="del">
          <ac:chgData name="Simon Lloydbottom" userId="d0c0cbee-9c08-4f95-b9d4-0c52e48f6485" providerId="ADAL" clId="{80DB241A-EFFE-4553-B84A-4D64652DC7BC}" dt="2023-04-24T16:13:19.619" v="159" actId="478"/>
          <ac:cxnSpMkLst>
            <pc:docMk/>
            <pc:sldMk cId="2278962271" sldId="280"/>
            <ac:cxnSpMk id="27" creationId="{7AFA188B-DBDD-9661-4E18-8C435AE746BB}"/>
          </ac:cxnSpMkLst>
        </pc:cxnChg>
      </pc:sldChg>
      <pc:sldChg chg="addSp delSp modSp mod ord">
        <pc:chgData name="Simon Lloydbottom" userId="d0c0cbee-9c08-4f95-b9d4-0c52e48f6485" providerId="ADAL" clId="{80DB241A-EFFE-4553-B84A-4D64652DC7BC}" dt="2023-04-28T09:24:58.582" v="4798" actId="207"/>
        <pc:sldMkLst>
          <pc:docMk/>
          <pc:sldMk cId="3407155000" sldId="282"/>
        </pc:sldMkLst>
        <pc:spChg chg="add mod">
          <ac:chgData name="Simon Lloydbottom" userId="d0c0cbee-9c08-4f95-b9d4-0c52e48f6485" providerId="ADAL" clId="{80DB241A-EFFE-4553-B84A-4D64652DC7BC}" dt="2023-04-25T12:29:15.806" v="2322" actId="207"/>
          <ac:spMkLst>
            <pc:docMk/>
            <pc:sldMk cId="3407155000" sldId="282"/>
            <ac:spMk id="2" creationId="{4065A8ED-99D3-4559-DA88-75CBE7CA2862}"/>
          </ac:spMkLst>
        </pc:spChg>
        <pc:spChg chg="del">
          <ac:chgData name="Simon Lloydbottom" userId="d0c0cbee-9c08-4f95-b9d4-0c52e48f6485" providerId="ADAL" clId="{80DB241A-EFFE-4553-B84A-4D64652DC7BC}" dt="2023-04-24T16:13:07.053" v="156" actId="478"/>
          <ac:spMkLst>
            <pc:docMk/>
            <pc:sldMk cId="3407155000" sldId="282"/>
            <ac:spMk id="2" creationId="{C2D216FE-A2E6-CF1E-2A96-06DB5922E161}"/>
          </ac:spMkLst>
        </pc:spChg>
        <pc:spChg chg="add mod">
          <ac:chgData name="Simon Lloydbottom" userId="d0c0cbee-9c08-4f95-b9d4-0c52e48f6485" providerId="ADAL" clId="{80DB241A-EFFE-4553-B84A-4D64652DC7BC}" dt="2023-04-28T09:24:58.582" v="4798" actId="207"/>
          <ac:spMkLst>
            <pc:docMk/>
            <pc:sldMk cId="3407155000" sldId="282"/>
            <ac:spMk id="3" creationId="{40B5B5B5-41F6-C70D-B0DF-92D0455DB144}"/>
          </ac:spMkLst>
        </pc:spChg>
        <pc:spChg chg="del">
          <ac:chgData name="Simon Lloydbottom" userId="d0c0cbee-9c08-4f95-b9d4-0c52e48f6485" providerId="ADAL" clId="{80DB241A-EFFE-4553-B84A-4D64652DC7BC}" dt="2023-04-24T16:13:07.053" v="156" actId="478"/>
          <ac:spMkLst>
            <pc:docMk/>
            <pc:sldMk cId="3407155000" sldId="282"/>
            <ac:spMk id="3" creationId="{6785E02A-DF0E-06D1-DE49-7F4E16CE2444}"/>
          </ac:spMkLst>
        </pc:spChg>
        <pc:picChg chg="add mod modCrop">
          <ac:chgData name="Simon Lloydbottom" userId="d0c0cbee-9c08-4f95-b9d4-0c52e48f6485" providerId="ADAL" clId="{80DB241A-EFFE-4553-B84A-4D64652DC7BC}" dt="2023-04-25T12:30:31.322" v="2341" actId="18131"/>
          <ac:picMkLst>
            <pc:docMk/>
            <pc:sldMk cId="3407155000" sldId="282"/>
            <ac:picMk id="5" creationId="{4D027A0C-F4BC-5AE2-BE03-F1EF5391E872}"/>
          </ac:picMkLst>
        </pc:picChg>
      </pc:sldChg>
      <pc:sldChg chg="del">
        <pc:chgData name="Simon Lloydbottom" userId="d0c0cbee-9c08-4f95-b9d4-0c52e48f6485" providerId="ADAL" clId="{80DB241A-EFFE-4553-B84A-4D64652DC7BC}" dt="2023-04-24T16:13:45.049" v="165" actId="47"/>
        <pc:sldMkLst>
          <pc:docMk/>
          <pc:sldMk cId="3066335284" sldId="288"/>
        </pc:sldMkLst>
      </pc:sldChg>
      <pc:sldChg chg="del">
        <pc:chgData name="Simon Lloydbottom" userId="d0c0cbee-9c08-4f95-b9d4-0c52e48f6485" providerId="ADAL" clId="{80DB241A-EFFE-4553-B84A-4D64652DC7BC}" dt="2023-04-24T16:13:03.093" v="155" actId="47"/>
        <pc:sldMkLst>
          <pc:docMk/>
          <pc:sldMk cId="889458827" sldId="294"/>
        </pc:sldMkLst>
      </pc:sldChg>
      <pc:sldChg chg="addSp delSp modSp mod ord">
        <pc:chgData name="Simon Lloydbottom" userId="d0c0cbee-9c08-4f95-b9d4-0c52e48f6485" providerId="ADAL" clId="{80DB241A-EFFE-4553-B84A-4D64652DC7BC}" dt="2023-04-25T14:14:19.770" v="4789" actId="113"/>
        <pc:sldMkLst>
          <pc:docMk/>
          <pc:sldMk cId="3225574828" sldId="296"/>
        </pc:sldMkLst>
        <pc:spChg chg="mod">
          <ac:chgData name="Simon Lloydbottom" userId="d0c0cbee-9c08-4f95-b9d4-0c52e48f6485" providerId="ADAL" clId="{80DB241A-EFFE-4553-B84A-4D64652DC7BC}" dt="2023-04-25T14:10:30.467" v="4780" actId="20577"/>
          <ac:spMkLst>
            <pc:docMk/>
            <pc:sldMk cId="3225574828" sldId="296"/>
            <ac:spMk id="2" creationId="{F2E57492-7EA2-606A-666C-C7AB20F5A72E}"/>
          </ac:spMkLst>
        </pc:spChg>
        <pc:spChg chg="add mod">
          <ac:chgData name="Simon Lloydbottom" userId="d0c0cbee-9c08-4f95-b9d4-0c52e48f6485" providerId="ADAL" clId="{80DB241A-EFFE-4553-B84A-4D64652DC7BC}" dt="2023-04-25T14:14:19.770" v="4789" actId="113"/>
          <ac:spMkLst>
            <pc:docMk/>
            <pc:sldMk cId="3225574828" sldId="296"/>
            <ac:spMk id="3" creationId="{B1757AC5-3832-1A64-93E1-B3F129D943B0}"/>
          </ac:spMkLst>
        </pc:spChg>
        <pc:spChg chg="del">
          <ac:chgData name="Simon Lloydbottom" userId="d0c0cbee-9c08-4f95-b9d4-0c52e48f6485" providerId="ADAL" clId="{80DB241A-EFFE-4553-B84A-4D64652DC7BC}" dt="2023-04-24T16:12:28.670" v="148" actId="478"/>
          <ac:spMkLst>
            <pc:docMk/>
            <pc:sldMk cId="3225574828" sldId="296"/>
            <ac:spMk id="7" creationId="{B8904F4D-FA83-86A0-FE8D-74CF76F860E7}"/>
          </ac:spMkLst>
        </pc:spChg>
        <pc:spChg chg="del">
          <ac:chgData name="Simon Lloydbottom" userId="d0c0cbee-9c08-4f95-b9d4-0c52e48f6485" providerId="ADAL" clId="{80DB241A-EFFE-4553-B84A-4D64652DC7BC}" dt="2023-04-24T16:12:28.670" v="148" actId="478"/>
          <ac:spMkLst>
            <pc:docMk/>
            <pc:sldMk cId="3225574828" sldId="296"/>
            <ac:spMk id="8" creationId="{18C5953D-26F3-F624-8388-D9AAC79677EC}"/>
          </ac:spMkLst>
        </pc:spChg>
        <pc:spChg chg="del">
          <ac:chgData name="Simon Lloydbottom" userId="d0c0cbee-9c08-4f95-b9d4-0c52e48f6485" providerId="ADAL" clId="{80DB241A-EFFE-4553-B84A-4D64652DC7BC}" dt="2023-04-24T16:12:28.670" v="148" actId="478"/>
          <ac:spMkLst>
            <pc:docMk/>
            <pc:sldMk cId="3225574828" sldId="296"/>
            <ac:spMk id="9" creationId="{A1571232-2606-C95C-9363-0DE6DE705138}"/>
          </ac:spMkLst>
        </pc:spChg>
        <pc:spChg chg="del">
          <ac:chgData name="Simon Lloydbottom" userId="d0c0cbee-9c08-4f95-b9d4-0c52e48f6485" providerId="ADAL" clId="{80DB241A-EFFE-4553-B84A-4D64652DC7BC}" dt="2023-04-24T16:12:28.670" v="148" actId="478"/>
          <ac:spMkLst>
            <pc:docMk/>
            <pc:sldMk cId="3225574828" sldId="296"/>
            <ac:spMk id="10" creationId="{0558E202-EACD-5FE1-FB45-CF4CE68D9B81}"/>
          </ac:spMkLst>
        </pc:spChg>
        <pc:grpChg chg="del">
          <ac:chgData name="Simon Lloydbottom" userId="d0c0cbee-9c08-4f95-b9d4-0c52e48f6485" providerId="ADAL" clId="{80DB241A-EFFE-4553-B84A-4D64652DC7BC}" dt="2023-04-24T16:12:29.178" v="149" actId="478"/>
          <ac:grpSpMkLst>
            <pc:docMk/>
            <pc:sldMk cId="3225574828" sldId="296"/>
            <ac:grpSpMk id="19" creationId="{A7A862FA-95E5-53FF-A7D1-2B2E058707E6}"/>
          </ac:grpSpMkLst>
        </pc:grpChg>
        <pc:picChg chg="add del mod">
          <ac:chgData name="Simon Lloydbottom" userId="d0c0cbee-9c08-4f95-b9d4-0c52e48f6485" providerId="ADAL" clId="{80DB241A-EFFE-4553-B84A-4D64652DC7BC}" dt="2023-04-24T16:17:45.137" v="281"/>
          <ac:picMkLst>
            <pc:docMk/>
            <pc:sldMk cId="3225574828" sldId="296"/>
            <ac:picMk id="4" creationId="{4552763B-432D-CAD4-3D9B-E525493CFC71}"/>
          </ac:picMkLst>
        </pc:picChg>
      </pc:sldChg>
      <pc:sldChg chg="del">
        <pc:chgData name="Simon Lloydbottom" userId="d0c0cbee-9c08-4f95-b9d4-0c52e48f6485" providerId="ADAL" clId="{80DB241A-EFFE-4553-B84A-4D64652DC7BC}" dt="2023-04-24T16:13:30.908" v="162" actId="47"/>
        <pc:sldMkLst>
          <pc:docMk/>
          <pc:sldMk cId="2697174515" sldId="300"/>
        </pc:sldMkLst>
      </pc:sldChg>
      <pc:sldChg chg="del">
        <pc:chgData name="Simon Lloydbottom" userId="d0c0cbee-9c08-4f95-b9d4-0c52e48f6485" providerId="ADAL" clId="{80DB241A-EFFE-4553-B84A-4D64652DC7BC}" dt="2023-04-25T13:44:46.249" v="4003" actId="47"/>
        <pc:sldMkLst>
          <pc:docMk/>
          <pc:sldMk cId="2698182183" sldId="301"/>
        </pc:sldMkLst>
      </pc:sldChg>
      <pc:sldChg chg="del">
        <pc:chgData name="Simon Lloydbottom" userId="d0c0cbee-9c08-4f95-b9d4-0c52e48f6485" providerId="ADAL" clId="{80DB241A-EFFE-4553-B84A-4D64652DC7BC}" dt="2023-04-24T16:13:37.713" v="163" actId="47"/>
        <pc:sldMkLst>
          <pc:docMk/>
          <pc:sldMk cId="1898654217" sldId="302"/>
        </pc:sldMkLst>
      </pc:sldChg>
      <pc:sldChg chg="addSp delSp modSp mod ord">
        <pc:chgData name="Simon Lloydbottom" userId="d0c0cbee-9c08-4f95-b9d4-0c52e48f6485" providerId="ADAL" clId="{80DB241A-EFFE-4553-B84A-4D64652DC7BC}" dt="2023-04-25T13:59:11.305" v="4314" actId="404"/>
        <pc:sldMkLst>
          <pc:docMk/>
          <pc:sldMk cId="1335960630" sldId="303"/>
        </pc:sldMkLst>
        <pc:spChg chg="del mod">
          <ac:chgData name="Simon Lloydbottom" userId="d0c0cbee-9c08-4f95-b9d4-0c52e48f6485" providerId="ADAL" clId="{80DB241A-EFFE-4553-B84A-4D64652DC7BC}" dt="2023-04-25T13:45:02.900" v="4005" actId="478"/>
          <ac:spMkLst>
            <pc:docMk/>
            <pc:sldMk cId="1335960630" sldId="303"/>
            <ac:spMk id="2" creationId="{F2259C71-3D33-4A1D-AF62-EEE5478D9AA3}"/>
          </ac:spMkLst>
        </pc:spChg>
        <pc:spChg chg="add mod">
          <ac:chgData name="Simon Lloydbottom" userId="d0c0cbee-9c08-4f95-b9d4-0c52e48f6485" providerId="ADAL" clId="{80DB241A-EFFE-4553-B84A-4D64652DC7BC}" dt="2023-04-25T13:53:13.020" v="4179" actId="14100"/>
          <ac:spMkLst>
            <pc:docMk/>
            <pc:sldMk cId="1335960630" sldId="303"/>
            <ac:spMk id="3" creationId="{67185812-972F-7397-A4BA-37648E53A90C}"/>
          </ac:spMkLst>
        </pc:spChg>
        <pc:spChg chg="add del">
          <ac:chgData name="Simon Lloydbottom" userId="d0c0cbee-9c08-4f95-b9d4-0c52e48f6485" providerId="ADAL" clId="{80DB241A-EFFE-4553-B84A-4D64652DC7BC}" dt="2023-04-25T13:48:36.698" v="4101" actId="478"/>
          <ac:spMkLst>
            <pc:docMk/>
            <pc:sldMk cId="1335960630" sldId="303"/>
            <ac:spMk id="4" creationId="{A7113DA9-50F1-67E6-AB88-B0B425150A7E}"/>
          </ac:spMkLst>
        </pc:spChg>
        <pc:spChg chg="add del">
          <ac:chgData name="Simon Lloydbottom" userId="d0c0cbee-9c08-4f95-b9d4-0c52e48f6485" providerId="ADAL" clId="{80DB241A-EFFE-4553-B84A-4D64652DC7BC}" dt="2023-04-25T13:49:04.241" v="4111" actId="22"/>
          <ac:spMkLst>
            <pc:docMk/>
            <pc:sldMk cId="1335960630" sldId="303"/>
            <ac:spMk id="6" creationId="{F764B827-CBEC-E3B0-7F12-40F4F68DA8A8}"/>
          </ac:spMkLst>
        </pc:spChg>
        <pc:spChg chg="add del">
          <ac:chgData name="Simon Lloydbottom" userId="d0c0cbee-9c08-4f95-b9d4-0c52e48f6485" providerId="ADAL" clId="{80DB241A-EFFE-4553-B84A-4D64652DC7BC}" dt="2023-04-25T13:49:08.390" v="4113" actId="22"/>
          <ac:spMkLst>
            <pc:docMk/>
            <pc:sldMk cId="1335960630" sldId="303"/>
            <ac:spMk id="8" creationId="{15BAAE39-DEF4-D9D9-4B9A-F196B5EE6D35}"/>
          </ac:spMkLst>
        </pc:spChg>
        <pc:spChg chg="mod">
          <ac:chgData name="Simon Lloydbottom" userId="d0c0cbee-9c08-4f95-b9d4-0c52e48f6485" providerId="ADAL" clId="{80DB241A-EFFE-4553-B84A-4D64652DC7BC}" dt="2023-04-25T13:50:04.340" v="4116"/>
          <ac:spMkLst>
            <pc:docMk/>
            <pc:sldMk cId="1335960630" sldId="303"/>
            <ac:spMk id="10" creationId="{09030179-6FD0-1214-BF1E-994F9E4AF553}"/>
          </ac:spMkLst>
        </pc:spChg>
        <pc:spChg chg="mod">
          <ac:chgData name="Simon Lloydbottom" userId="d0c0cbee-9c08-4f95-b9d4-0c52e48f6485" providerId="ADAL" clId="{80DB241A-EFFE-4553-B84A-4D64652DC7BC}" dt="2023-04-25T13:50:04.340" v="4116"/>
          <ac:spMkLst>
            <pc:docMk/>
            <pc:sldMk cId="1335960630" sldId="303"/>
            <ac:spMk id="14" creationId="{1996B91B-DC5C-E7C6-1CB9-F703B91B2B83}"/>
          </ac:spMkLst>
        </pc:spChg>
        <pc:spChg chg="mod">
          <ac:chgData name="Simon Lloydbottom" userId="d0c0cbee-9c08-4f95-b9d4-0c52e48f6485" providerId="ADAL" clId="{80DB241A-EFFE-4553-B84A-4D64652DC7BC}" dt="2023-04-25T13:50:04.340" v="4116"/>
          <ac:spMkLst>
            <pc:docMk/>
            <pc:sldMk cId="1335960630" sldId="303"/>
            <ac:spMk id="16" creationId="{31551115-4C05-BCD7-776E-0CB506BACFC6}"/>
          </ac:spMkLst>
        </pc:spChg>
        <pc:spChg chg="add mod">
          <ac:chgData name="Simon Lloydbottom" userId="d0c0cbee-9c08-4f95-b9d4-0c52e48f6485" providerId="ADAL" clId="{80DB241A-EFFE-4553-B84A-4D64652DC7BC}" dt="2023-04-25T13:50:10.375" v="4117" actId="164"/>
          <ac:spMkLst>
            <pc:docMk/>
            <pc:sldMk cId="1335960630" sldId="303"/>
            <ac:spMk id="18" creationId="{573B9074-0ECA-261D-268B-7E2EB2BED678}"/>
          </ac:spMkLst>
        </pc:spChg>
        <pc:spChg chg="add mod">
          <ac:chgData name="Simon Lloydbottom" userId="d0c0cbee-9c08-4f95-b9d4-0c52e48f6485" providerId="ADAL" clId="{80DB241A-EFFE-4553-B84A-4D64652DC7BC}" dt="2023-04-25T13:50:10.375" v="4117" actId="164"/>
          <ac:spMkLst>
            <pc:docMk/>
            <pc:sldMk cId="1335960630" sldId="303"/>
            <ac:spMk id="19" creationId="{7D3D5874-ABF0-61AD-FA4F-802D3D8353FC}"/>
          </ac:spMkLst>
        </pc:spChg>
        <pc:spChg chg="add mod">
          <ac:chgData name="Simon Lloydbottom" userId="d0c0cbee-9c08-4f95-b9d4-0c52e48f6485" providerId="ADAL" clId="{80DB241A-EFFE-4553-B84A-4D64652DC7BC}" dt="2023-04-25T13:50:10.375" v="4117" actId="164"/>
          <ac:spMkLst>
            <pc:docMk/>
            <pc:sldMk cId="1335960630" sldId="303"/>
            <ac:spMk id="20" creationId="{87C3BA5F-8B16-53D6-ACE4-7617C63FD799}"/>
          </ac:spMkLst>
        </pc:spChg>
        <pc:spChg chg="mod">
          <ac:chgData name="Simon Lloydbottom" userId="d0c0cbee-9c08-4f95-b9d4-0c52e48f6485" providerId="ADAL" clId="{80DB241A-EFFE-4553-B84A-4D64652DC7BC}" dt="2023-04-25T13:50:04.340" v="4116"/>
          <ac:spMkLst>
            <pc:docMk/>
            <pc:sldMk cId="1335960630" sldId="303"/>
            <ac:spMk id="22" creationId="{3D876D6B-8269-17CE-248A-7098BEBD461B}"/>
          </ac:spMkLst>
        </pc:spChg>
        <pc:spChg chg="mod">
          <ac:chgData name="Simon Lloydbottom" userId="d0c0cbee-9c08-4f95-b9d4-0c52e48f6485" providerId="ADAL" clId="{80DB241A-EFFE-4553-B84A-4D64652DC7BC}" dt="2023-04-25T13:50:04.340" v="4116"/>
          <ac:spMkLst>
            <pc:docMk/>
            <pc:sldMk cId="1335960630" sldId="303"/>
            <ac:spMk id="23" creationId="{235AAD3D-B304-5915-562C-7D888B561D4E}"/>
          </ac:spMkLst>
        </pc:spChg>
        <pc:spChg chg="add mod ord">
          <ac:chgData name="Simon Lloydbottom" userId="d0c0cbee-9c08-4f95-b9d4-0c52e48f6485" providerId="ADAL" clId="{80DB241A-EFFE-4553-B84A-4D64652DC7BC}" dt="2023-04-25T13:51:45.222" v="4145" actId="167"/>
          <ac:spMkLst>
            <pc:docMk/>
            <pc:sldMk cId="1335960630" sldId="303"/>
            <ac:spMk id="26" creationId="{10C1E367-F53C-832D-81D4-4BDAF6276EC6}"/>
          </ac:spMkLst>
        </pc:spChg>
        <pc:spChg chg="add mod">
          <ac:chgData name="Simon Lloydbottom" userId="d0c0cbee-9c08-4f95-b9d4-0c52e48f6485" providerId="ADAL" clId="{80DB241A-EFFE-4553-B84A-4D64652DC7BC}" dt="2023-04-25T13:59:07.897" v="4312" actId="404"/>
          <ac:spMkLst>
            <pc:docMk/>
            <pc:sldMk cId="1335960630" sldId="303"/>
            <ac:spMk id="33" creationId="{38445B25-A225-AE8C-D933-C01BF4A0CC49}"/>
          </ac:spMkLst>
        </pc:spChg>
        <pc:spChg chg="add mod">
          <ac:chgData name="Simon Lloydbottom" userId="d0c0cbee-9c08-4f95-b9d4-0c52e48f6485" providerId="ADAL" clId="{80DB241A-EFFE-4553-B84A-4D64652DC7BC}" dt="2023-04-25T13:59:11.305" v="4314" actId="404"/>
          <ac:spMkLst>
            <pc:docMk/>
            <pc:sldMk cId="1335960630" sldId="303"/>
            <ac:spMk id="34" creationId="{8BD4D4E2-30D8-9184-3F55-4918F1C20A8E}"/>
          </ac:spMkLst>
        </pc:spChg>
        <pc:spChg chg="add mod">
          <ac:chgData name="Simon Lloydbottom" userId="d0c0cbee-9c08-4f95-b9d4-0c52e48f6485" providerId="ADAL" clId="{80DB241A-EFFE-4553-B84A-4D64652DC7BC}" dt="2023-04-25T13:59:09.722" v="4313" actId="404"/>
          <ac:spMkLst>
            <pc:docMk/>
            <pc:sldMk cId="1335960630" sldId="303"/>
            <ac:spMk id="35" creationId="{99D61CB0-2FD8-0F7B-9FFC-E4C2E014C901}"/>
          </ac:spMkLst>
        </pc:spChg>
        <pc:grpChg chg="add mod">
          <ac:chgData name="Simon Lloydbottom" userId="d0c0cbee-9c08-4f95-b9d4-0c52e48f6485" providerId="ADAL" clId="{80DB241A-EFFE-4553-B84A-4D64652DC7BC}" dt="2023-04-25T13:50:10.375" v="4117" actId="164"/>
          <ac:grpSpMkLst>
            <pc:docMk/>
            <pc:sldMk cId="1335960630" sldId="303"/>
            <ac:grpSpMk id="9" creationId="{F3446020-9970-7278-91A5-C7C6C599CE92}"/>
          </ac:grpSpMkLst>
        </pc:grpChg>
        <pc:grpChg chg="add mod">
          <ac:chgData name="Simon Lloydbottom" userId="d0c0cbee-9c08-4f95-b9d4-0c52e48f6485" providerId="ADAL" clId="{80DB241A-EFFE-4553-B84A-4D64652DC7BC}" dt="2023-04-25T13:50:10.375" v="4117" actId="164"/>
          <ac:grpSpMkLst>
            <pc:docMk/>
            <pc:sldMk cId="1335960630" sldId="303"/>
            <ac:grpSpMk id="21" creationId="{9ADEBEBE-4661-179E-617B-C5A5621F360A}"/>
          </ac:grpSpMkLst>
        </pc:grpChg>
        <pc:grpChg chg="add del mod">
          <ac:chgData name="Simon Lloydbottom" userId="d0c0cbee-9c08-4f95-b9d4-0c52e48f6485" providerId="ADAL" clId="{80DB241A-EFFE-4553-B84A-4D64652DC7BC}" dt="2023-04-25T13:50:27.257" v="4123" actId="478"/>
          <ac:grpSpMkLst>
            <pc:docMk/>
            <pc:sldMk cId="1335960630" sldId="303"/>
            <ac:grpSpMk id="24" creationId="{AA444FEE-9E8A-E98B-5EBF-BB60FFC84775}"/>
          </ac:grpSpMkLst>
        </pc:grpChg>
        <pc:picChg chg="mod">
          <ac:chgData name="Simon Lloydbottom" userId="d0c0cbee-9c08-4f95-b9d4-0c52e48f6485" providerId="ADAL" clId="{80DB241A-EFFE-4553-B84A-4D64652DC7BC}" dt="2023-04-25T13:50:04.340" v="4116"/>
          <ac:picMkLst>
            <pc:docMk/>
            <pc:sldMk cId="1335960630" sldId="303"/>
            <ac:picMk id="11" creationId="{18BF64B8-3F8F-6157-81A1-1E2A579F01C5}"/>
          </ac:picMkLst>
        </pc:picChg>
        <pc:picChg chg="mod">
          <ac:chgData name="Simon Lloydbottom" userId="d0c0cbee-9c08-4f95-b9d4-0c52e48f6485" providerId="ADAL" clId="{80DB241A-EFFE-4553-B84A-4D64652DC7BC}" dt="2023-04-25T13:50:04.340" v="4116"/>
          <ac:picMkLst>
            <pc:docMk/>
            <pc:sldMk cId="1335960630" sldId="303"/>
            <ac:picMk id="12" creationId="{03F75F1F-AA10-04A1-1B5F-8A568581BE91}"/>
          </ac:picMkLst>
        </pc:picChg>
        <pc:picChg chg="mod">
          <ac:chgData name="Simon Lloydbottom" userId="d0c0cbee-9c08-4f95-b9d4-0c52e48f6485" providerId="ADAL" clId="{80DB241A-EFFE-4553-B84A-4D64652DC7BC}" dt="2023-04-25T13:50:04.340" v="4116"/>
          <ac:picMkLst>
            <pc:docMk/>
            <pc:sldMk cId="1335960630" sldId="303"/>
            <ac:picMk id="13" creationId="{E8CCB92F-7CA0-44D4-FAB0-C27079251B59}"/>
          </ac:picMkLst>
        </pc:picChg>
        <pc:picChg chg="mod">
          <ac:chgData name="Simon Lloydbottom" userId="d0c0cbee-9c08-4f95-b9d4-0c52e48f6485" providerId="ADAL" clId="{80DB241A-EFFE-4553-B84A-4D64652DC7BC}" dt="2023-04-25T13:50:04.340" v="4116"/>
          <ac:picMkLst>
            <pc:docMk/>
            <pc:sldMk cId="1335960630" sldId="303"/>
            <ac:picMk id="15" creationId="{85864141-A721-B22C-D1DB-C3853D01C82E}"/>
          </ac:picMkLst>
        </pc:picChg>
        <pc:picChg chg="mod">
          <ac:chgData name="Simon Lloydbottom" userId="d0c0cbee-9c08-4f95-b9d4-0c52e48f6485" providerId="ADAL" clId="{80DB241A-EFFE-4553-B84A-4D64652DC7BC}" dt="2023-04-25T13:50:04.340" v="4116"/>
          <ac:picMkLst>
            <pc:docMk/>
            <pc:sldMk cId="1335960630" sldId="303"/>
            <ac:picMk id="17" creationId="{6A403A0F-5342-0A0B-01BA-1276C4F75F43}"/>
          </ac:picMkLst>
        </pc:picChg>
        <pc:picChg chg="add del mod modCrop">
          <ac:chgData name="Simon Lloydbottom" userId="d0c0cbee-9c08-4f95-b9d4-0c52e48f6485" providerId="ADAL" clId="{80DB241A-EFFE-4553-B84A-4D64652DC7BC}" dt="2023-04-25T13:51:00.890" v="4135" actId="478"/>
          <ac:picMkLst>
            <pc:docMk/>
            <pc:sldMk cId="1335960630" sldId="303"/>
            <ac:picMk id="25" creationId="{780B3344-46EB-65D6-4EA7-695E316D9F51}"/>
          </ac:picMkLst>
        </pc:picChg>
        <pc:picChg chg="add del mod">
          <ac:chgData name="Simon Lloydbottom" userId="d0c0cbee-9c08-4f95-b9d4-0c52e48f6485" providerId="ADAL" clId="{80DB241A-EFFE-4553-B84A-4D64652DC7BC}" dt="2023-04-25T13:52:31.343" v="4155" actId="478"/>
          <ac:picMkLst>
            <pc:docMk/>
            <pc:sldMk cId="1335960630" sldId="303"/>
            <ac:picMk id="27" creationId="{DAF8B834-5514-CF42-88E6-CB36EAB92F47}"/>
          </ac:picMkLst>
        </pc:picChg>
        <pc:picChg chg="add mod modCrop">
          <ac:chgData name="Simon Lloydbottom" userId="d0c0cbee-9c08-4f95-b9d4-0c52e48f6485" providerId="ADAL" clId="{80DB241A-EFFE-4553-B84A-4D64652DC7BC}" dt="2023-04-25T13:54:13.332" v="4196" actId="732"/>
          <ac:picMkLst>
            <pc:docMk/>
            <pc:sldMk cId="1335960630" sldId="303"/>
            <ac:picMk id="29" creationId="{8642DF51-2B5F-7C67-0B3A-7241A99CD2DF}"/>
          </ac:picMkLst>
        </pc:picChg>
        <pc:picChg chg="add del mod">
          <ac:chgData name="Simon Lloydbottom" userId="d0c0cbee-9c08-4f95-b9d4-0c52e48f6485" providerId="ADAL" clId="{80DB241A-EFFE-4553-B84A-4D64652DC7BC}" dt="2023-04-25T13:53:27.729" v="4187" actId="478"/>
          <ac:picMkLst>
            <pc:docMk/>
            <pc:sldMk cId="1335960630" sldId="303"/>
            <ac:picMk id="30" creationId="{870D9265-5A05-1B69-075C-60CB555C7083}"/>
          </ac:picMkLst>
        </pc:picChg>
        <pc:picChg chg="add mod modCrop">
          <ac:chgData name="Simon Lloydbottom" userId="d0c0cbee-9c08-4f95-b9d4-0c52e48f6485" providerId="ADAL" clId="{80DB241A-EFFE-4553-B84A-4D64652DC7BC}" dt="2023-04-25T13:53:44.764" v="4193" actId="732"/>
          <ac:picMkLst>
            <pc:docMk/>
            <pc:sldMk cId="1335960630" sldId="303"/>
            <ac:picMk id="32" creationId="{935ACB3E-38CD-F389-4106-40770FE9A1F9}"/>
          </ac:picMkLst>
        </pc:picChg>
      </pc:sldChg>
      <pc:sldChg chg="addSp delSp modSp mod ord">
        <pc:chgData name="Simon Lloydbottom" userId="d0c0cbee-9c08-4f95-b9d4-0c52e48f6485" providerId="ADAL" clId="{80DB241A-EFFE-4553-B84A-4D64652DC7BC}" dt="2023-05-12T13:53:00.656" v="4902" actId="20577"/>
        <pc:sldMkLst>
          <pc:docMk/>
          <pc:sldMk cId="3551106889" sldId="304"/>
        </pc:sldMkLst>
        <pc:spChg chg="add mod">
          <ac:chgData name="Simon Lloydbottom" userId="d0c0cbee-9c08-4f95-b9d4-0c52e48f6485" providerId="ADAL" clId="{80DB241A-EFFE-4553-B84A-4D64652DC7BC}" dt="2023-04-25T14:14:26.105" v="4796" actId="20577"/>
          <ac:spMkLst>
            <pc:docMk/>
            <pc:sldMk cId="3551106889" sldId="304"/>
            <ac:spMk id="3" creationId="{50D07AAD-79E6-A62B-85A9-7238A4EFE09F}"/>
          </ac:spMkLst>
        </pc:spChg>
        <pc:spChg chg="del">
          <ac:chgData name="Simon Lloydbottom" userId="d0c0cbee-9c08-4f95-b9d4-0c52e48f6485" providerId="ADAL" clId="{80DB241A-EFFE-4553-B84A-4D64652DC7BC}" dt="2023-04-24T16:13:40.127" v="164" actId="478"/>
          <ac:spMkLst>
            <pc:docMk/>
            <pc:sldMk cId="3551106889" sldId="304"/>
            <ac:spMk id="5" creationId="{81D60441-AEB7-BA01-5D6D-76163A4F0FCC}"/>
          </ac:spMkLst>
        </pc:spChg>
        <pc:spChg chg="add mod">
          <ac:chgData name="Simon Lloydbottom" userId="d0c0cbee-9c08-4f95-b9d4-0c52e48f6485" providerId="ADAL" clId="{80DB241A-EFFE-4553-B84A-4D64652DC7BC}" dt="2023-05-12T13:53:00.656" v="4902" actId="20577"/>
          <ac:spMkLst>
            <pc:docMk/>
            <pc:sldMk cId="3551106889" sldId="304"/>
            <ac:spMk id="6" creationId="{732552D2-8820-071B-4A6E-90241A36288B}"/>
          </ac:spMkLst>
        </pc:spChg>
        <pc:graphicFrameChg chg="add del mod">
          <ac:chgData name="Simon Lloydbottom" userId="d0c0cbee-9c08-4f95-b9d4-0c52e48f6485" providerId="ADAL" clId="{80DB241A-EFFE-4553-B84A-4D64652DC7BC}" dt="2023-04-25T13:22:18.503" v="2820" actId="478"/>
          <ac:graphicFrameMkLst>
            <pc:docMk/>
            <pc:sldMk cId="3551106889" sldId="304"/>
            <ac:graphicFrameMk id="2" creationId="{75BB0038-59F0-97C0-8AA3-954084C551B1}"/>
          </ac:graphicFrameMkLst>
        </pc:graphicFrameChg>
        <pc:graphicFrameChg chg="add del mod">
          <ac:chgData name="Simon Lloydbottom" userId="d0c0cbee-9c08-4f95-b9d4-0c52e48f6485" providerId="ADAL" clId="{80DB241A-EFFE-4553-B84A-4D64652DC7BC}" dt="2023-04-25T13:22:16.482" v="2819" actId="478"/>
          <ac:graphicFrameMkLst>
            <pc:docMk/>
            <pc:sldMk cId="3551106889" sldId="304"/>
            <ac:graphicFrameMk id="4" creationId="{4AC889DB-D956-4BA3-9AF9-B6F5A9EF0E95}"/>
          </ac:graphicFrameMkLst>
        </pc:graphicFrameChg>
        <pc:graphicFrameChg chg="add mod">
          <ac:chgData name="Simon Lloydbottom" userId="d0c0cbee-9c08-4f95-b9d4-0c52e48f6485" providerId="ADAL" clId="{80DB241A-EFFE-4553-B84A-4D64652DC7BC}" dt="2023-04-25T13:34:11.718" v="3284" actId="404"/>
          <ac:graphicFrameMkLst>
            <pc:docMk/>
            <pc:sldMk cId="3551106889" sldId="304"/>
            <ac:graphicFrameMk id="5" creationId="{835B2BA6-9A0C-411F-9788-911C8B31E52E}"/>
          </ac:graphicFrameMkLst>
        </pc:graphicFrameChg>
        <pc:picChg chg="del">
          <ac:chgData name="Simon Lloydbottom" userId="d0c0cbee-9c08-4f95-b9d4-0c52e48f6485" providerId="ADAL" clId="{80DB241A-EFFE-4553-B84A-4D64652DC7BC}" dt="2023-04-24T16:13:40.127" v="164" actId="478"/>
          <ac:picMkLst>
            <pc:docMk/>
            <pc:sldMk cId="3551106889" sldId="304"/>
            <ac:picMk id="1026" creationId="{AE4C6932-321E-FCC9-D1B2-50FE0017975A}"/>
          </ac:picMkLst>
        </pc:picChg>
      </pc:sldChg>
      <pc:sldChg chg="add del">
        <pc:chgData name="Simon Lloydbottom" userId="d0c0cbee-9c08-4f95-b9d4-0c52e48f6485" providerId="ADAL" clId="{80DB241A-EFFE-4553-B84A-4D64652DC7BC}" dt="2023-04-24T16:11:57.732" v="118"/>
        <pc:sldMkLst>
          <pc:docMk/>
          <pc:sldMk cId="22244255" sldId="305"/>
        </pc:sldMkLst>
      </pc:sldChg>
      <pc:sldChg chg="addSp delSp modSp new mod">
        <pc:chgData name="Simon Lloydbottom" userId="d0c0cbee-9c08-4f95-b9d4-0c52e48f6485" providerId="ADAL" clId="{80DB241A-EFFE-4553-B84A-4D64652DC7BC}" dt="2023-04-25T13:46:36.548" v="4062" actId="255"/>
        <pc:sldMkLst>
          <pc:docMk/>
          <pc:sldMk cId="899257406" sldId="305"/>
        </pc:sldMkLst>
        <pc:spChg chg="add del mod">
          <ac:chgData name="Simon Lloydbottom" userId="d0c0cbee-9c08-4f95-b9d4-0c52e48f6485" providerId="ADAL" clId="{80DB241A-EFFE-4553-B84A-4D64652DC7BC}" dt="2023-04-25T12:20:45.003" v="2121" actId="478"/>
          <ac:spMkLst>
            <pc:docMk/>
            <pc:sldMk cId="899257406" sldId="305"/>
            <ac:spMk id="2" creationId="{44C09AF9-57E9-0D93-3BC3-4E52EBFF153E}"/>
          </ac:spMkLst>
        </pc:spChg>
        <pc:spChg chg="add mod">
          <ac:chgData name="Simon Lloydbottom" userId="d0c0cbee-9c08-4f95-b9d4-0c52e48f6485" providerId="ADAL" clId="{80DB241A-EFFE-4553-B84A-4D64652DC7BC}" dt="2023-04-25T13:23:03.067" v="2833" actId="1035"/>
          <ac:spMkLst>
            <pc:docMk/>
            <pc:sldMk cId="899257406" sldId="305"/>
            <ac:spMk id="3" creationId="{35196074-E075-DC84-57D5-81289CA286D8}"/>
          </ac:spMkLst>
        </pc:spChg>
        <pc:spChg chg="add mod">
          <ac:chgData name="Simon Lloydbottom" userId="d0c0cbee-9c08-4f95-b9d4-0c52e48f6485" providerId="ADAL" clId="{80DB241A-EFFE-4553-B84A-4D64652DC7BC}" dt="2023-04-25T13:46:36.548" v="4062" actId="255"/>
          <ac:spMkLst>
            <pc:docMk/>
            <pc:sldMk cId="899257406" sldId="305"/>
            <ac:spMk id="8" creationId="{BFD0A2E5-2328-52D0-DF6A-BE03D3799B7F}"/>
          </ac:spMkLst>
        </pc:spChg>
        <pc:graphicFrameChg chg="add del mod">
          <ac:chgData name="Simon Lloydbottom" userId="d0c0cbee-9c08-4f95-b9d4-0c52e48f6485" providerId="ADAL" clId="{80DB241A-EFFE-4553-B84A-4D64652DC7BC}" dt="2023-04-25T10:56:41.068" v="1622"/>
          <ac:graphicFrameMkLst>
            <pc:docMk/>
            <pc:sldMk cId="899257406" sldId="305"/>
            <ac:graphicFrameMk id="4" creationId="{72EA17C7-D99D-9B51-9410-4946FE4D39C5}"/>
          </ac:graphicFrameMkLst>
        </pc:graphicFrameChg>
        <pc:graphicFrameChg chg="add del mod">
          <ac:chgData name="Simon Lloydbottom" userId="d0c0cbee-9c08-4f95-b9d4-0c52e48f6485" providerId="ADAL" clId="{80DB241A-EFFE-4553-B84A-4D64652DC7BC}" dt="2023-04-25T12:19:59.943" v="2108" actId="478"/>
          <ac:graphicFrameMkLst>
            <pc:docMk/>
            <pc:sldMk cId="899257406" sldId="305"/>
            <ac:graphicFrameMk id="5" creationId="{B7601D7B-B15E-497C-AB6C-14ACD6252CC6}"/>
          </ac:graphicFrameMkLst>
        </pc:graphicFrameChg>
        <pc:graphicFrameChg chg="add del mod ord">
          <ac:chgData name="Simon Lloydbottom" userId="d0c0cbee-9c08-4f95-b9d4-0c52e48f6485" providerId="ADAL" clId="{80DB241A-EFFE-4553-B84A-4D64652DC7BC}" dt="2023-04-25T12:20:02.363" v="2109" actId="478"/>
          <ac:graphicFrameMkLst>
            <pc:docMk/>
            <pc:sldMk cId="899257406" sldId="305"/>
            <ac:graphicFrameMk id="6" creationId="{FAEDC25D-50D5-94B1-918B-4E4E991A27E0}"/>
          </ac:graphicFrameMkLst>
        </pc:graphicFrameChg>
        <pc:graphicFrameChg chg="add mod">
          <ac:chgData name="Simon Lloydbottom" userId="d0c0cbee-9c08-4f95-b9d4-0c52e48f6485" providerId="ADAL" clId="{80DB241A-EFFE-4553-B84A-4D64652DC7BC}" dt="2023-04-25T13:10:37.935" v="2376" actId="404"/>
          <ac:graphicFrameMkLst>
            <pc:docMk/>
            <pc:sldMk cId="899257406" sldId="305"/>
            <ac:graphicFrameMk id="7" creationId="{ED2B0AF4-DBEF-78CB-C284-C27451C47899}"/>
          </ac:graphicFrameMkLst>
        </pc:graphicFrameChg>
      </pc:sldChg>
      <pc:sldChg chg="addSp modSp new del mod ord">
        <pc:chgData name="Simon Lloydbottom" userId="d0c0cbee-9c08-4f95-b9d4-0c52e48f6485" providerId="ADAL" clId="{80DB241A-EFFE-4553-B84A-4D64652DC7BC}" dt="2023-04-24T16:10:54.881" v="99" actId="47"/>
        <pc:sldMkLst>
          <pc:docMk/>
          <pc:sldMk cId="1815143306" sldId="305"/>
        </pc:sldMkLst>
        <pc:spChg chg="add mod">
          <ac:chgData name="Simon Lloydbottom" userId="d0c0cbee-9c08-4f95-b9d4-0c52e48f6485" providerId="ADAL" clId="{80DB241A-EFFE-4553-B84A-4D64652DC7BC}" dt="2023-04-24T16:09:13.751" v="78" actId="1076"/>
          <ac:spMkLst>
            <pc:docMk/>
            <pc:sldMk cId="1815143306" sldId="305"/>
            <ac:spMk id="2" creationId="{62177189-10B6-EE9E-3A68-E700CF753C6C}"/>
          </ac:spMkLst>
        </pc:spChg>
        <pc:spChg chg="add mod">
          <ac:chgData name="Simon Lloydbottom" userId="d0c0cbee-9c08-4f95-b9d4-0c52e48f6485" providerId="ADAL" clId="{80DB241A-EFFE-4553-B84A-4D64652DC7BC}" dt="2023-04-24T16:09:32.488" v="83" actId="1076"/>
          <ac:spMkLst>
            <pc:docMk/>
            <pc:sldMk cId="1815143306" sldId="305"/>
            <ac:spMk id="5" creationId="{6B2A3261-547A-17E8-3C8A-AC68D7798BB1}"/>
          </ac:spMkLst>
        </pc:spChg>
        <pc:picChg chg="add mod">
          <ac:chgData name="Simon Lloydbottom" userId="d0c0cbee-9c08-4f95-b9d4-0c52e48f6485" providerId="ADAL" clId="{80DB241A-EFFE-4553-B84A-4D64652DC7BC}" dt="2023-04-24T16:09:39.794" v="84" actId="14100"/>
          <ac:picMkLst>
            <pc:docMk/>
            <pc:sldMk cId="1815143306" sldId="305"/>
            <ac:picMk id="4" creationId="{06C06CFD-879C-73F3-EFBF-50B0B26E7508}"/>
          </ac:picMkLst>
        </pc:picChg>
      </pc:sldChg>
      <pc:sldChg chg="add del">
        <pc:chgData name="Simon Lloydbottom" userId="d0c0cbee-9c08-4f95-b9d4-0c52e48f6485" providerId="ADAL" clId="{80DB241A-EFFE-4553-B84A-4D64652DC7BC}" dt="2023-04-25T10:54:51.445" v="1594"/>
        <pc:sldMkLst>
          <pc:docMk/>
          <pc:sldMk cId="1895294810" sldId="305"/>
        </pc:sldMkLst>
      </pc:sldChg>
      <pc:sldChg chg="add del">
        <pc:chgData name="Simon Lloydbottom" userId="d0c0cbee-9c08-4f95-b9d4-0c52e48f6485" providerId="ADAL" clId="{80DB241A-EFFE-4553-B84A-4D64652DC7BC}" dt="2023-04-25T10:55:20.577" v="1598" actId="47"/>
        <pc:sldMkLst>
          <pc:docMk/>
          <pc:sldMk cId="2060351049" sldId="305"/>
        </pc:sldMkLst>
      </pc:sldChg>
      <pc:sldChg chg="add del">
        <pc:chgData name="Simon Lloydbottom" userId="d0c0cbee-9c08-4f95-b9d4-0c52e48f6485" providerId="ADAL" clId="{80DB241A-EFFE-4553-B84A-4D64652DC7BC}" dt="2023-04-24T16:06:49.593" v="1" actId="47"/>
        <pc:sldMkLst>
          <pc:docMk/>
          <pc:sldMk cId="3912397798" sldId="305"/>
        </pc:sldMkLst>
      </pc:sldChg>
      <pc:sldChg chg="addSp modSp new del mod">
        <pc:chgData name="Simon Lloydbottom" userId="d0c0cbee-9c08-4f95-b9d4-0c52e48f6485" providerId="ADAL" clId="{80DB241A-EFFE-4553-B84A-4D64652DC7BC}" dt="2023-04-25T10:55:41.101" v="1611" actId="47"/>
        <pc:sldMkLst>
          <pc:docMk/>
          <pc:sldMk cId="4146177588" sldId="305"/>
        </pc:sldMkLst>
        <pc:spChg chg="add mod">
          <ac:chgData name="Simon Lloydbottom" userId="d0c0cbee-9c08-4f95-b9d4-0c52e48f6485" providerId="ADAL" clId="{80DB241A-EFFE-4553-B84A-4D64652DC7BC}" dt="2023-04-25T10:55:37.095" v="1610" actId="20577"/>
          <ac:spMkLst>
            <pc:docMk/>
            <pc:sldMk cId="4146177588" sldId="305"/>
            <ac:spMk id="2" creationId="{7D6B027C-CFEF-5104-4F9C-8F8B89D5802E}"/>
          </ac:spMkLst>
        </pc:spChg>
        <pc:spChg chg="add mod">
          <ac:chgData name="Simon Lloydbottom" userId="d0c0cbee-9c08-4f95-b9d4-0c52e48f6485" providerId="ADAL" clId="{80DB241A-EFFE-4553-B84A-4D64652DC7BC}" dt="2023-04-25T10:55:32.148" v="1600"/>
          <ac:spMkLst>
            <pc:docMk/>
            <pc:sldMk cId="4146177588" sldId="305"/>
            <ac:spMk id="3" creationId="{018D0E64-8D9C-7B83-CB90-CA0C31B27278}"/>
          </ac:spMkLst>
        </pc:spChg>
      </pc:sldChg>
      <pc:sldChg chg="new del">
        <pc:chgData name="Simon Lloydbottom" userId="d0c0cbee-9c08-4f95-b9d4-0c52e48f6485" providerId="ADAL" clId="{80DB241A-EFFE-4553-B84A-4D64652DC7BC}" dt="2023-04-25T10:55:19.338" v="1597" actId="47"/>
        <pc:sldMkLst>
          <pc:docMk/>
          <pc:sldMk cId="580981961" sldId="306"/>
        </pc:sldMkLst>
      </pc:sldChg>
      <pc:sldChg chg="new del">
        <pc:chgData name="Simon Lloydbottom" userId="d0c0cbee-9c08-4f95-b9d4-0c52e48f6485" providerId="ADAL" clId="{80DB241A-EFFE-4553-B84A-4D64652DC7BC}" dt="2023-04-25T12:13:08.801" v="2050" actId="680"/>
        <pc:sldMkLst>
          <pc:docMk/>
          <pc:sldMk cId="3995269268" sldId="306"/>
        </pc:sldMkLst>
      </pc:sldChg>
      <pc:sldChg chg="add del">
        <pc:chgData name="Simon Lloydbottom" userId="d0c0cbee-9c08-4f95-b9d4-0c52e48f6485" providerId="ADAL" clId="{80DB241A-EFFE-4553-B84A-4D64652DC7BC}" dt="2023-04-25T12:25:26.097" v="2281"/>
        <pc:sldMkLst>
          <pc:docMk/>
          <pc:sldMk cId="4025506588" sldId="306"/>
        </pc:sldMkLst>
      </pc:sldChg>
      <pc:sldChg chg="addSp delSp modSp new mod ord">
        <pc:chgData name="Simon Lloydbottom" userId="d0c0cbee-9c08-4f95-b9d4-0c52e48f6485" providerId="ADAL" clId="{80DB241A-EFFE-4553-B84A-4D64652DC7BC}" dt="2023-04-28T09:27:30.121" v="4813" actId="20577"/>
        <pc:sldMkLst>
          <pc:docMk/>
          <pc:sldMk cId="4086196573" sldId="306"/>
        </pc:sldMkLst>
        <pc:spChg chg="add mod">
          <ac:chgData name="Simon Lloydbottom" userId="d0c0cbee-9c08-4f95-b9d4-0c52e48f6485" providerId="ADAL" clId="{80DB241A-EFFE-4553-B84A-4D64652DC7BC}" dt="2023-04-28T09:27:30.121" v="4813" actId="20577"/>
          <ac:spMkLst>
            <pc:docMk/>
            <pc:sldMk cId="4086196573" sldId="306"/>
            <ac:spMk id="2" creationId="{4B77CBCD-02AD-FBEA-E0D5-421316A4E01B}"/>
          </ac:spMkLst>
        </pc:spChg>
        <pc:spChg chg="add del mod ord">
          <ac:chgData name="Simon Lloydbottom" userId="d0c0cbee-9c08-4f95-b9d4-0c52e48f6485" providerId="ADAL" clId="{80DB241A-EFFE-4553-B84A-4D64652DC7BC}" dt="2023-04-25T12:28:49.039" v="2318" actId="207"/>
          <ac:spMkLst>
            <pc:docMk/>
            <pc:sldMk cId="4086196573" sldId="306"/>
            <ac:spMk id="3" creationId="{CABAE926-12D4-BC8E-289D-AF3CDAED4FFE}"/>
          </ac:spMkLst>
        </pc:spChg>
        <pc:picChg chg="add mod modCrop">
          <ac:chgData name="Simon Lloydbottom" userId="d0c0cbee-9c08-4f95-b9d4-0c52e48f6485" providerId="ADAL" clId="{80DB241A-EFFE-4553-B84A-4D64652DC7BC}" dt="2023-04-25T12:27:57.779" v="2314" actId="732"/>
          <ac:picMkLst>
            <pc:docMk/>
            <pc:sldMk cId="4086196573" sldId="306"/>
            <ac:picMk id="5" creationId="{AD1B0596-8756-6078-A0E5-1AA1582A4A5C}"/>
          </ac:picMkLst>
        </pc:picChg>
      </pc:sldChg>
      <pc:sldChg chg="addSp delSp modSp new mod">
        <pc:chgData name="Simon Lloydbottom" userId="d0c0cbee-9c08-4f95-b9d4-0c52e48f6485" providerId="ADAL" clId="{80DB241A-EFFE-4553-B84A-4D64652DC7BC}" dt="2023-05-10T15:02:07.053" v="4825" actId="6549"/>
        <pc:sldMkLst>
          <pc:docMk/>
          <pc:sldMk cId="2367942633" sldId="307"/>
        </pc:sldMkLst>
        <pc:spChg chg="add mod">
          <ac:chgData name="Simon Lloydbottom" userId="d0c0cbee-9c08-4f95-b9d4-0c52e48f6485" providerId="ADAL" clId="{80DB241A-EFFE-4553-B84A-4D64652DC7BC}" dt="2023-04-25T14:02:37.055" v="4604" actId="14100"/>
          <ac:spMkLst>
            <pc:docMk/>
            <pc:sldMk cId="2367942633" sldId="307"/>
            <ac:spMk id="4" creationId="{40D6FE9B-47FF-22C9-C87A-4F06AB8BF20C}"/>
          </ac:spMkLst>
        </pc:spChg>
        <pc:spChg chg="add mod">
          <ac:chgData name="Simon Lloydbottom" userId="d0c0cbee-9c08-4f95-b9d4-0c52e48f6485" providerId="ADAL" clId="{80DB241A-EFFE-4553-B84A-4D64652DC7BC}" dt="2023-05-10T15:02:07.053" v="4825" actId="6549"/>
          <ac:spMkLst>
            <pc:docMk/>
            <pc:sldMk cId="2367942633" sldId="307"/>
            <ac:spMk id="8" creationId="{E25B8EE9-D788-E676-38B5-D3ECDDC224F4}"/>
          </ac:spMkLst>
        </pc:spChg>
        <pc:graphicFrameChg chg="add del mod">
          <ac:chgData name="Simon Lloydbottom" userId="d0c0cbee-9c08-4f95-b9d4-0c52e48f6485" providerId="ADAL" clId="{80DB241A-EFFE-4553-B84A-4D64652DC7BC}" dt="2023-04-25T13:12:36.989" v="2397" actId="478"/>
          <ac:graphicFrameMkLst>
            <pc:docMk/>
            <pc:sldMk cId="2367942633" sldId="307"/>
            <ac:graphicFrameMk id="2" creationId="{4E161AED-4752-4A18-B06A-9A696C2C1AA4}"/>
          </ac:graphicFrameMkLst>
        </pc:graphicFrameChg>
        <pc:graphicFrameChg chg="add del mod">
          <ac:chgData name="Simon Lloydbottom" userId="d0c0cbee-9c08-4f95-b9d4-0c52e48f6485" providerId="ADAL" clId="{80DB241A-EFFE-4553-B84A-4D64652DC7BC}" dt="2023-04-25T13:12:09.311" v="2391" actId="478"/>
          <ac:graphicFrameMkLst>
            <pc:docMk/>
            <pc:sldMk cId="2367942633" sldId="307"/>
            <ac:graphicFrameMk id="3" creationId="{4AC889DB-D956-4BA3-9AF9-B6F5A9EF0E95}"/>
          </ac:graphicFrameMkLst>
        </pc:graphicFrameChg>
        <pc:graphicFrameChg chg="add del mod ord">
          <ac:chgData name="Simon Lloydbottom" userId="d0c0cbee-9c08-4f95-b9d4-0c52e48f6485" providerId="ADAL" clId="{80DB241A-EFFE-4553-B84A-4D64652DC7BC}" dt="2023-04-25T13:12:39.172" v="2398" actId="478"/>
          <ac:graphicFrameMkLst>
            <pc:docMk/>
            <pc:sldMk cId="2367942633" sldId="307"/>
            <ac:graphicFrameMk id="5" creationId="{941736C8-41F1-D013-D9A5-5E673FA94CD2}"/>
          </ac:graphicFrameMkLst>
        </pc:graphicFrameChg>
        <pc:graphicFrameChg chg="add mod">
          <ac:chgData name="Simon Lloydbottom" userId="d0c0cbee-9c08-4f95-b9d4-0c52e48f6485" providerId="ADAL" clId="{80DB241A-EFFE-4553-B84A-4D64652DC7BC}" dt="2023-04-25T13:13:44.971" v="2415" actId="113"/>
          <ac:graphicFrameMkLst>
            <pc:docMk/>
            <pc:sldMk cId="2367942633" sldId="307"/>
            <ac:graphicFrameMk id="6" creationId="{70892D35-7C94-BE4B-C860-D14E845E5696}"/>
          </ac:graphicFrameMkLst>
        </pc:graphicFrameChg>
        <pc:graphicFrameChg chg="add del mod">
          <ac:chgData name="Simon Lloydbottom" userId="d0c0cbee-9c08-4f95-b9d4-0c52e48f6485" providerId="ADAL" clId="{80DB241A-EFFE-4553-B84A-4D64652DC7BC}" dt="2023-04-25T13:13:32.947" v="2413"/>
          <ac:graphicFrameMkLst>
            <pc:docMk/>
            <pc:sldMk cId="2367942633" sldId="307"/>
            <ac:graphicFrameMk id="7" creationId="{C65BA6B9-6E13-9B9A-AF4F-5EF231CA7552}"/>
          </ac:graphicFrameMkLst>
        </pc:graphicFrameChg>
      </pc:sldChg>
      <pc:sldChg chg="addSp delSp modSp new del">
        <pc:chgData name="Simon Lloydbottom" userId="d0c0cbee-9c08-4f95-b9d4-0c52e48f6485" providerId="ADAL" clId="{80DB241A-EFFE-4553-B84A-4D64652DC7BC}" dt="2023-04-25T13:29:31.774" v="3248" actId="680"/>
        <pc:sldMkLst>
          <pc:docMk/>
          <pc:sldMk cId="389329999" sldId="308"/>
        </pc:sldMkLst>
        <pc:spChg chg="add del mod">
          <ac:chgData name="Simon Lloydbottom" userId="d0c0cbee-9c08-4f95-b9d4-0c52e48f6485" providerId="ADAL" clId="{80DB241A-EFFE-4553-B84A-4D64652DC7BC}" dt="2023-04-25T13:29:29.825" v="3247"/>
          <ac:spMkLst>
            <pc:docMk/>
            <pc:sldMk cId="389329999" sldId="308"/>
            <ac:spMk id="2" creationId="{E29FFF3E-AECF-4488-A32E-578F985F5FA5}"/>
          </ac:spMkLst>
        </pc:spChg>
      </pc:sldChg>
      <pc:sldChg chg="addSp modSp new del mod">
        <pc:chgData name="Simon Lloydbottom" userId="d0c0cbee-9c08-4f95-b9d4-0c52e48f6485" providerId="ADAL" clId="{80DB241A-EFFE-4553-B84A-4D64652DC7BC}" dt="2023-04-25T13:31:37.393" v="3252" actId="47"/>
        <pc:sldMkLst>
          <pc:docMk/>
          <pc:sldMk cId="491902293" sldId="308"/>
        </pc:sldMkLst>
        <pc:spChg chg="add mod">
          <ac:chgData name="Simon Lloydbottom" userId="d0c0cbee-9c08-4f95-b9d4-0c52e48f6485" providerId="ADAL" clId="{80DB241A-EFFE-4553-B84A-4D64652DC7BC}" dt="2023-04-25T13:31:36.007" v="3251" actId="14100"/>
          <ac:spMkLst>
            <pc:docMk/>
            <pc:sldMk cId="491902293" sldId="308"/>
            <ac:spMk id="2" creationId="{B760D0B7-FAF0-76C1-8272-0ED5BFE4F891}"/>
          </ac:spMkLst>
        </pc:spChg>
      </pc:sldChg>
      <pc:sldChg chg="addSp delSp modSp new mod">
        <pc:chgData name="Simon Lloydbottom" userId="d0c0cbee-9c08-4f95-b9d4-0c52e48f6485" providerId="ADAL" clId="{80DB241A-EFFE-4553-B84A-4D64652DC7BC}" dt="2023-05-10T15:02:48.672" v="4832" actId="207"/>
        <pc:sldMkLst>
          <pc:docMk/>
          <pc:sldMk cId="796293373" sldId="308"/>
        </pc:sldMkLst>
        <pc:spChg chg="add mod">
          <ac:chgData name="Simon Lloydbottom" userId="d0c0cbee-9c08-4f95-b9d4-0c52e48f6485" providerId="ADAL" clId="{80DB241A-EFFE-4553-B84A-4D64652DC7BC}" dt="2023-04-25T13:38:07.047" v="3657" actId="20577"/>
          <ac:spMkLst>
            <pc:docMk/>
            <pc:sldMk cId="796293373" sldId="308"/>
            <ac:spMk id="2" creationId="{D393F6AF-C666-FD75-C05B-7C28DE60BC29}"/>
          </ac:spMkLst>
        </pc:spChg>
        <pc:spChg chg="add mod">
          <ac:chgData name="Simon Lloydbottom" userId="d0c0cbee-9c08-4f95-b9d4-0c52e48f6485" providerId="ADAL" clId="{80DB241A-EFFE-4553-B84A-4D64652DC7BC}" dt="2023-05-10T15:02:48.672" v="4832" actId="207"/>
          <ac:spMkLst>
            <pc:docMk/>
            <pc:sldMk cId="796293373" sldId="308"/>
            <ac:spMk id="6" creationId="{8B582D7D-A785-D441-2683-E14EA139B060}"/>
          </ac:spMkLst>
        </pc:spChg>
        <pc:graphicFrameChg chg="add del mod">
          <ac:chgData name="Simon Lloydbottom" userId="d0c0cbee-9c08-4f95-b9d4-0c52e48f6485" providerId="ADAL" clId="{80DB241A-EFFE-4553-B84A-4D64652DC7BC}" dt="2023-04-25T13:33:13.505" v="3266" actId="478"/>
          <ac:graphicFrameMkLst>
            <pc:docMk/>
            <pc:sldMk cId="796293373" sldId="308"/>
            <ac:graphicFrameMk id="3" creationId="{0227432B-4ADD-40D9-B451-198E026483A5}"/>
          </ac:graphicFrameMkLst>
        </pc:graphicFrameChg>
        <pc:graphicFrameChg chg="add del mod ord">
          <ac:chgData name="Simon Lloydbottom" userId="d0c0cbee-9c08-4f95-b9d4-0c52e48f6485" providerId="ADAL" clId="{80DB241A-EFFE-4553-B84A-4D64652DC7BC}" dt="2023-04-25T13:33:17.721" v="3267" actId="478"/>
          <ac:graphicFrameMkLst>
            <pc:docMk/>
            <pc:sldMk cId="796293373" sldId="308"/>
            <ac:graphicFrameMk id="4" creationId="{EAEE3462-6215-81AB-C3C3-45A82EFCF66C}"/>
          </ac:graphicFrameMkLst>
        </pc:graphicFrameChg>
        <pc:graphicFrameChg chg="add mod">
          <ac:chgData name="Simon Lloydbottom" userId="d0c0cbee-9c08-4f95-b9d4-0c52e48f6485" providerId="ADAL" clId="{80DB241A-EFFE-4553-B84A-4D64652DC7BC}" dt="2023-04-25T13:34:48.838" v="3293" actId="207"/>
          <ac:graphicFrameMkLst>
            <pc:docMk/>
            <pc:sldMk cId="796293373" sldId="308"/>
            <ac:graphicFrameMk id="5" creationId="{0F620DC5-2A74-B5DA-FD3A-3B071F6B2DC3}"/>
          </ac:graphicFrameMkLst>
        </pc:graphicFrameChg>
      </pc:sldChg>
      <pc:sldChg chg="add del">
        <pc:chgData name="Simon Lloydbottom" userId="d0c0cbee-9c08-4f95-b9d4-0c52e48f6485" providerId="ADAL" clId="{80DB241A-EFFE-4553-B84A-4D64652DC7BC}" dt="2023-04-25T13:38:20.493" v="3661"/>
        <pc:sldMkLst>
          <pc:docMk/>
          <pc:sldMk cId="1250347872" sldId="309"/>
        </pc:sldMkLst>
      </pc:sldChg>
      <pc:sldChg chg="addSp delSp modSp new mod">
        <pc:chgData name="Simon Lloydbottom" userId="d0c0cbee-9c08-4f95-b9d4-0c52e48f6485" providerId="ADAL" clId="{80DB241A-EFFE-4553-B84A-4D64652DC7BC}" dt="2023-05-10T15:02:54.694" v="4835" actId="207"/>
        <pc:sldMkLst>
          <pc:docMk/>
          <pc:sldMk cId="3181608398" sldId="309"/>
        </pc:sldMkLst>
        <pc:spChg chg="add mod">
          <ac:chgData name="Simon Lloydbottom" userId="d0c0cbee-9c08-4f95-b9d4-0c52e48f6485" providerId="ADAL" clId="{80DB241A-EFFE-4553-B84A-4D64652DC7BC}" dt="2023-04-25T13:42:52.014" v="3981" actId="20577"/>
          <ac:spMkLst>
            <pc:docMk/>
            <pc:sldMk cId="3181608398" sldId="309"/>
            <ac:spMk id="6" creationId="{EB758546-702A-2C93-0333-46B6BFC3FC6B}"/>
          </ac:spMkLst>
        </pc:spChg>
        <pc:spChg chg="add mod">
          <ac:chgData name="Simon Lloydbottom" userId="d0c0cbee-9c08-4f95-b9d4-0c52e48f6485" providerId="ADAL" clId="{80DB241A-EFFE-4553-B84A-4D64652DC7BC}" dt="2023-05-10T15:02:54.694" v="4835" actId="207"/>
          <ac:spMkLst>
            <pc:docMk/>
            <pc:sldMk cId="3181608398" sldId="309"/>
            <ac:spMk id="7" creationId="{D398B687-C78D-2203-1994-BE6DD96D8C1A}"/>
          </ac:spMkLst>
        </pc:spChg>
        <pc:spChg chg="add del mod">
          <ac:chgData name="Simon Lloydbottom" userId="d0c0cbee-9c08-4f95-b9d4-0c52e48f6485" providerId="ADAL" clId="{80DB241A-EFFE-4553-B84A-4D64652DC7BC}" dt="2023-04-25T13:44:42.648" v="4002" actId="478"/>
          <ac:spMkLst>
            <pc:docMk/>
            <pc:sldMk cId="3181608398" sldId="309"/>
            <ac:spMk id="8" creationId="{A13963C4-23FC-828B-46F4-DF09EAC2377F}"/>
          </ac:spMkLst>
        </pc:spChg>
        <pc:graphicFrameChg chg="add del mod">
          <ac:chgData name="Simon Lloydbottom" userId="d0c0cbee-9c08-4f95-b9d4-0c52e48f6485" providerId="ADAL" clId="{80DB241A-EFFE-4553-B84A-4D64652DC7BC}" dt="2023-04-25T13:39:04.307" v="3667" actId="478"/>
          <ac:graphicFrameMkLst>
            <pc:docMk/>
            <pc:sldMk cId="3181608398" sldId="309"/>
            <ac:graphicFrameMk id="2" creationId="{6BD7678F-A8C5-4A8A-A7F2-8523BDA2C542}"/>
          </ac:graphicFrameMkLst>
        </pc:graphicFrameChg>
        <pc:graphicFrameChg chg="add del mod">
          <ac:chgData name="Simon Lloydbottom" userId="d0c0cbee-9c08-4f95-b9d4-0c52e48f6485" providerId="ADAL" clId="{80DB241A-EFFE-4553-B84A-4D64652DC7BC}" dt="2023-04-25T13:39:31.719" v="3677" actId="478"/>
          <ac:graphicFrameMkLst>
            <pc:docMk/>
            <pc:sldMk cId="3181608398" sldId="309"/>
            <ac:graphicFrameMk id="3" creationId="{2F92039B-258D-E126-6830-556E9A3361DA}"/>
          </ac:graphicFrameMkLst>
        </pc:graphicFrameChg>
        <pc:graphicFrameChg chg="add del mod">
          <ac:chgData name="Simon Lloydbottom" userId="d0c0cbee-9c08-4f95-b9d4-0c52e48f6485" providerId="ADAL" clId="{80DB241A-EFFE-4553-B84A-4D64652DC7BC}" dt="2023-04-25T13:39:30.407" v="3676" actId="478"/>
          <ac:graphicFrameMkLst>
            <pc:docMk/>
            <pc:sldMk cId="3181608398" sldId="309"/>
            <ac:graphicFrameMk id="4" creationId="{832D3E2B-FEF3-74D2-1EEE-688FFC18750B}"/>
          </ac:graphicFrameMkLst>
        </pc:graphicFrameChg>
        <pc:graphicFrameChg chg="add mod">
          <ac:chgData name="Simon Lloydbottom" userId="d0c0cbee-9c08-4f95-b9d4-0c52e48f6485" providerId="ADAL" clId="{80DB241A-EFFE-4553-B84A-4D64652DC7BC}" dt="2023-04-25T13:43:49.921" v="3989" actId="1957"/>
          <ac:graphicFrameMkLst>
            <pc:docMk/>
            <pc:sldMk cId="3181608398" sldId="309"/>
            <ac:graphicFrameMk id="5" creationId="{3F543F2E-4454-3CDA-1618-FF6795493DDF}"/>
          </ac:graphicFrameMkLst>
        </pc:graphicFrameChg>
      </pc:sldChg>
      <pc:sldChg chg="delSp modSp add mod">
        <pc:chgData name="Simon Lloydbottom" userId="d0c0cbee-9c08-4f95-b9d4-0c52e48f6485" providerId="ADAL" clId="{80DB241A-EFFE-4553-B84A-4D64652DC7BC}" dt="2023-04-25T13:52:25.772" v="4154" actId="1076"/>
        <pc:sldMkLst>
          <pc:docMk/>
          <pc:sldMk cId="462628354" sldId="310"/>
        </pc:sldMkLst>
        <pc:spChg chg="del">
          <ac:chgData name="Simon Lloydbottom" userId="d0c0cbee-9c08-4f95-b9d4-0c52e48f6485" providerId="ADAL" clId="{80DB241A-EFFE-4553-B84A-4D64652DC7BC}" dt="2023-04-25T13:52:20.536" v="4151" actId="478"/>
          <ac:spMkLst>
            <pc:docMk/>
            <pc:sldMk cId="462628354" sldId="310"/>
            <ac:spMk id="3" creationId="{67185812-972F-7397-A4BA-37648E53A90C}"/>
          </ac:spMkLst>
        </pc:spChg>
        <pc:picChg chg="mod">
          <ac:chgData name="Simon Lloydbottom" userId="d0c0cbee-9c08-4f95-b9d4-0c52e48f6485" providerId="ADAL" clId="{80DB241A-EFFE-4553-B84A-4D64652DC7BC}" dt="2023-04-25T13:52:25.772" v="4154" actId="1076"/>
          <ac:picMkLst>
            <pc:docMk/>
            <pc:sldMk cId="462628354" sldId="310"/>
            <ac:picMk id="27" creationId="{DAF8B834-5514-CF42-88E6-CB36EAB92F47}"/>
          </ac:picMkLst>
        </pc:picChg>
        <pc:picChg chg="del">
          <ac:chgData name="Simon Lloydbottom" userId="d0c0cbee-9c08-4f95-b9d4-0c52e48f6485" providerId="ADAL" clId="{80DB241A-EFFE-4553-B84A-4D64652DC7BC}" dt="2023-04-25T13:52:19.310" v="4150" actId="478"/>
          <ac:picMkLst>
            <pc:docMk/>
            <pc:sldMk cId="462628354" sldId="310"/>
            <ac:picMk id="29" creationId="{8642DF51-2B5F-7C67-0B3A-7241A99CD2DF}"/>
          </ac:picMkLst>
        </pc:picChg>
      </pc:sldChg>
      <pc:sldChg chg="addSp modSp new">
        <pc:chgData name="Simon Lloydbottom" userId="d0c0cbee-9c08-4f95-b9d4-0c52e48f6485" providerId="ADAL" clId="{80DB241A-EFFE-4553-B84A-4D64652DC7BC}" dt="2023-04-25T14:08:48.325" v="4691"/>
        <pc:sldMkLst>
          <pc:docMk/>
          <pc:sldMk cId="1030490280" sldId="311"/>
        </pc:sldMkLst>
        <pc:spChg chg="add mod">
          <ac:chgData name="Simon Lloydbottom" userId="d0c0cbee-9c08-4f95-b9d4-0c52e48f6485" providerId="ADAL" clId="{80DB241A-EFFE-4553-B84A-4D64652DC7BC}" dt="2023-04-25T14:08:48.325" v="4691"/>
          <ac:spMkLst>
            <pc:docMk/>
            <pc:sldMk cId="1030490280" sldId="311"/>
            <ac:spMk id="3" creationId="{A71CCC44-C6F6-FD7B-5756-CD10305F86C4}"/>
          </ac:spMkLst>
        </pc:spChg>
        <pc:picChg chg="add mod">
          <ac:chgData name="Simon Lloydbottom" userId="d0c0cbee-9c08-4f95-b9d4-0c52e48f6485" providerId="ADAL" clId="{80DB241A-EFFE-4553-B84A-4D64652DC7BC}" dt="2023-04-25T14:08:48.325" v="4691"/>
          <ac:picMkLst>
            <pc:docMk/>
            <pc:sldMk cId="1030490280" sldId="311"/>
            <ac:picMk id="2" creationId="{283DE215-6F52-F6EB-B497-7724126C825D}"/>
          </ac:picMkLst>
        </pc:picChg>
        <pc:picChg chg="add mod">
          <ac:chgData name="Simon Lloydbottom" userId="d0c0cbee-9c08-4f95-b9d4-0c52e48f6485" providerId="ADAL" clId="{80DB241A-EFFE-4553-B84A-4D64652DC7BC}" dt="2023-04-25T14:08:48.325" v="4691"/>
          <ac:picMkLst>
            <pc:docMk/>
            <pc:sldMk cId="1030490280" sldId="311"/>
            <ac:picMk id="4" creationId="{79EE0434-C584-4FAD-E5A1-D5E71F1EF4C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lineaadvisorylimited-my.sharepoint.com/personal/slloydbottom_alineacf_co_uk/Documents/Alinea/Projects/Dwello/Marketing/Statistic%20Data/2.%20May-23/Dwello%20Statistics%20Market%20Snapshot%20May-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lineaadvisorylimited-my.sharepoint.com/personal/slloydbottom_alineacf_co_uk/Documents/Alinea/Projects/Dwello/Marketing/Statistic%20Data/2.%20May-23/Dwello%20Statistics%20Market%20Snapshot%20May-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lineaadvisorylimited-my.sharepoint.com/personal/slloydbottom_alineacf_co_uk/Documents/Alinea/Projects/Dwello/Marketing/Statistic%20Data/2.%20May-23/Dwello%20Statistics%20Market%20Snapshot%20May-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lineaadvisorylimited-my.sharepoint.com/personal/slloydbottom_alineacf_co_uk/Documents/Alinea/Projects/Dwello/Marketing/Statistic%20Data/2.%20May-23/Dwello%20Statistics%20Market%20Snapshot%20May-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alineaadvisorylimited-my.sharepoint.com/personal/slloydbottom_alineacf_co_uk/Documents/Alinea/Projects/Dwello/Marketing/Statistic%20Data/Dwello%20Statistics%20Market%20Snapshot%20Apr-2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alineaadvisorylimited-my.sharepoint.com/personal/slloydbottom_alineacf_co_uk/Documents/Alinea/Projects/Dwello/Marketing/Statistic%20Data/Dwello%20Statistics%20Market%20Snapshot%20Apr-23.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200" b="0" i="0" u="none" strike="noStrike" kern="1200" spc="0" baseline="0">
                <a:solidFill>
                  <a:srgbClr val="000000">
                    <a:lumMod val="65000"/>
                    <a:lumOff val="35000"/>
                  </a:srgbClr>
                </a:solidFill>
                <a:latin typeface="Outfit" panose="020B0604020202020204" charset="0"/>
                <a:ea typeface="+mn-ea"/>
                <a:cs typeface="+mn-cs"/>
              </a:defRPr>
            </a:pPr>
            <a:r>
              <a:rPr lang="en-GB" sz="1200" b="0" i="0" u="none" strike="noStrike" kern="1200" spc="0" baseline="0" dirty="0">
                <a:solidFill>
                  <a:srgbClr val="000000">
                    <a:lumMod val="65000"/>
                    <a:lumOff val="35000"/>
                  </a:srgbClr>
                </a:solidFill>
                <a:latin typeface="Outfit" panose="020B0604020202020204" charset="0"/>
                <a:ea typeface="+mn-ea"/>
                <a:cs typeface="+mn-cs"/>
              </a:rPr>
              <a:t>Purchase Top 10 lenders </a:t>
            </a:r>
          </a:p>
        </c:rich>
      </c:tx>
      <c:overlay val="0"/>
      <c:spPr>
        <a:noFill/>
        <a:ln>
          <a:noFill/>
        </a:ln>
        <a:effectLst/>
      </c:spPr>
      <c:txPr>
        <a:bodyPr rot="0" spcFirstLastPara="1" vertOverflow="ellipsis" vert="horz" wrap="square" anchor="ctr" anchorCtr="1"/>
        <a:lstStyle/>
        <a:p>
          <a:pPr>
            <a:defRPr lang="en-GB" sz="1200" b="0" i="0" u="none" strike="noStrike" kern="1200" spc="0" baseline="0">
              <a:solidFill>
                <a:srgbClr val="000000">
                  <a:lumMod val="65000"/>
                  <a:lumOff val="35000"/>
                </a:srgbClr>
              </a:solidFill>
              <a:latin typeface="Outfit" panose="020B0604020202020204" charset="0"/>
              <a:ea typeface="+mn-ea"/>
              <a:cs typeface="+mn-cs"/>
            </a:defRPr>
          </a:pPr>
          <a:endParaRPr lang="en-US"/>
        </a:p>
      </c:txPr>
    </c:title>
    <c:autoTitleDeleted val="0"/>
    <c:plotArea>
      <c:layout/>
      <c:lineChart>
        <c:grouping val="standard"/>
        <c:varyColors val="0"/>
        <c:ser>
          <c:idx val="0"/>
          <c:order val="0"/>
          <c:tx>
            <c:strRef>
              <c:f>'[Dwello Statistics Market Snapshot May-23.xlsx]Dwello MRI Analysed'!$B$49</c:f>
              <c:strCache>
                <c:ptCount val="1"/>
                <c:pt idx="0">
                  <c:v>High</c:v>
                </c:pt>
              </c:strCache>
            </c:strRef>
          </c:tx>
          <c:spPr>
            <a:ln w="38100" cap="rnd">
              <a:solidFill>
                <a:srgbClr val="E6FF66"/>
              </a:solidFill>
              <a:prstDash val="sysDot"/>
              <a:round/>
            </a:ln>
            <a:effectLst/>
          </c:spPr>
          <c:marker>
            <c:symbol val="none"/>
          </c:marker>
          <c:cat>
            <c:numRef>
              <c:f>'[Dwello Statistics Market Snapshot May-23.xlsx]Dwello MRI Analysed'!$C$48:$P$48</c:f>
              <c:numCache>
                <c:formatCode>dd/mm/yy;@</c:formatCode>
                <c:ptCount val="14"/>
                <c:pt idx="0">
                  <c:v>44974</c:v>
                </c:pt>
                <c:pt idx="1">
                  <c:v>44984</c:v>
                </c:pt>
                <c:pt idx="2">
                  <c:v>44987</c:v>
                </c:pt>
                <c:pt idx="3">
                  <c:v>44995</c:v>
                </c:pt>
                <c:pt idx="4">
                  <c:v>45002</c:v>
                </c:pt>
                <c:pt idx="5">
                  <c:v>45009</c:v>
                </c:pt>
                <c:pt idx="6">
                  <c:v>45016</c:v>
                </c:pt>
                <c:pt idx="7">
                  <c:v>45023</c:v>
                </c:pt>
                <c:pt idx="8">
                  <c:v>45030</c:v>
                </c:pt>
                <c:pt idx="9">
                  <c:v>45037</c:v>
                </c:pt>
                <c:pt idx="10">
                  <c:v>45044</c:v>
                </c:pt>
                <c:pt idx="11">
                  <c:v>45051</c:v>
                </c:pt>
                <c:pt idx="12">
                  <c:v>45058</c:v>
                </c:pt>
                <c:pt idx="13">
                  <c:v>45065</c:v>
                </c:pt>
              </c:numCache>
            </c:numRef>
          </c:cat>
          <c:val>
            <c:numRef>
              <c:f>'[Dwello Statistics Market Snapshot May-23.xlsx]Dwello MRI Analysed'!$C$49:$P$49</c:f>
              <c:numCache>
                <c:formatCode>0.00</c:formatCode>
                <c:ptCount val="14"/>
                <c:pt idx="0">
                  <c:v>4.8</c:v>
                </c:pt>
                <c:pt idx="1">
                  <c:v>4.79</c:v>
                </c:pt>
                <c:pt idx="2">
                  <c:v>4.7699999999999996</c:v>
                </c:pt>
                <c:pt idx="3">
                  <c:v>4.79</c:v>
                </c:pt>
                <c:pt idx="4">
                  <c:v>4.79</c:v>
                </c:pt>
                <c:pt idx="5">
                  <c:v>4.6900000000000004</c:v>
                </c:pt>
                <c:pt idx="6">
                  <c:v>4.67</c:v>
                </c:pt>
                <c:pt idx="7">
                  <c:v>4.6100000000000003</c:v>
                </c:pt>
                <c:pt idx="8">
                  <c:v>4.6100000000000003</c:v>
                </c:pt>
                <c:pt idx="9">
                  <c:v>4.6100000000000003</c:v>
                </c:pt>
                <c:pt idx="10">
                  <c:v>4.6100000000000003</c:v>
                </c:pt>
                <c:pt idx="11">
                  <c:v>4.6100000000000003</c:v>
                </c:pt>
                <c:pt idx="12">
                  <c:v>4.6900000000000004</c:v>
                </c:pt>
                <c:pt idx="13">
                  <c:v>4.75</c:v>
                </c:pt>
              </c:numCache>
            </c:numRef>
          </c:val>
          <c:smooth val="0"/>
          <c:extLst>
            <c:ext xmlns:c16="http://schemas.microsoft.com/office/drawing/2014/chart" uri="{C3380CC4-5D6E-409C-BE32-E72D297353CC}">
              <c16:uniqueId val="{00000000-91C1-441E-B412-88C10971824F}"/>
            </c:ext>
          </c:extLst>
        </c:ser>
        <c:ser>
          <c:idx val="1"/>
          <c:order val="1"/>
          <c:tx>
            <c:strRef>
              <c:f>'[Dwello Statistics Market Snapshot May-23.xlsx]Dwello MRI Analysed'!$B$50</c:f>
              <c:strCache>
                <c:ptCount val="1"/>
                <c:pt idx="0">
                  <c:v>Low</c:v>
                </c:pt>
              </c:strCache>
            </c:strRef>
          </c:tx>
          <c:spPr>
            <a:ln w="38100" cap="rnd">
              <a:solidFill>
                <a:srgbClr val="63D86D"/>
              </a:solidFill>
              <a:prstDash val="sysDot"/>
              <a:round/>
            </a:ln>
            <a:effectLst/>
          </c:spPr>
          <c:marker>
            <c:symbol val="none"/>
          </c:marker>
          <c:dLbls>
            <c:dLbl>
              <c:idx val="0"/>
              <c:layout>
                <c:manualLayout>
                  <c:x val="-2.0038612987167092E-2"/>
                  <c:y val="-0.10092862280112691"/>
                </c:manualLayout>
              </c:layout>
              <c:numFmt formatCode="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Outfi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BF61-4009-973E-19BB518E90F7}"/>
                </c:ext>
              </c:extLst>
            </c:dLbl>
            <c:dLbl>
              <c:idx val="13"/>
              <c:layout>
                <c:manualLayout>
                  <c:x val="-2.4046335584600648E-2"/>
                  <c:y val="-0.15598059887446894"/>
                </c:manualLayout>
              </c:layout>
              <c:numFmt formatCode="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Outfi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BF61-4009-973E-19BB518E90F7}"/>
                </c:ext>
              </c:extLst>
            </c:dLbl>
            <c:numFmt formatCode="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Outfit" panose="020B060402020202020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'[Dwello Statistics Market Snapshot May-23.xlsx]Dwello MRI Analysed'!$C$48:$P$48</c:f>
              <c:numCache>
                <c:formatCode>dd/mm/yy;@</c:formatCode>
                <c:ptCount val="14"/>
                <c:pt idx="0">
                  <c:v>44974</c:v>
                </c:pt>
                <c:pt idx="1">
                  <c:v>44984</c:v>
                </c:pt>
                <c:pt idx="2">
                  <c:v>44987</c:v>
                </c:pt>
                <c:pt idx="3">
                  <c:v>44995</c:v>
                </c:pt>
                <c:pt idx="4">
                  <c:v>45002</c:v>
                </c:pt>
                <c:pt idx="5">
                  <c:v>45009</c:v>
                </c:pt>
                <c:pt idx="6">
                  <c:v>45016</c:v>
                </c:pt>
                <c:pt idx="7">
                  <c:v>45023</c:v>
                </c:pt>
                <c:pt idx="8">
                  <c:v>45030</c:v>
                </c:pt>
                <c:pt idx="9">
                  <c:v>45037</c:v>
                </c:pt>
                <c:pt idx="10">
                  <c:v>45044</c:v>
                </c:pt>
                <c:pt idx="11">
                  <c:v>45051</c:v>
                </c:pt>
                <c:pt idx="12">
                  <c:v>45058</c:v>
                </c:pt>
                <c:pt idx="13">
                  <c:v>45065</c:v>
                </c:pt>
              </c:numCache>
            </c:numRef>
          </c:cat>
          <c:val>
            <c:numRef>
              <c:f>'[Dwello Statistics Market Snapshot May-23.xlsx]Dwello MRI Analysed'!$C$50:$P$50</c:f>
              <c:numCache>
                <c:formatCode>0.00</c:formatCode>
                <c:ptCount val="14"/>
                <c:pt idx="0">
                  <c:v>4.3499999999999996</c:v>
                </c:pt>
                <c:pt idx="1">
                  <c:v>4.3499999999999996</c:v>
                </c:pt>
                <c:pt idx="2">
                  <c:v>4.3499999999999996</c:v>
                </c:pt>
                <c:pt idx="3">
                  <c:v>4.3499999999999996</c:v>
                </c:pt>
                <c:pt idx="4">
                  <c:v>4.1399999999999997</c:v>
                </c:pt>
                <c:pt idx="5">
                  <c:v>4.1399999999999997</c:v>
                </c:pt>
                <c:pt idx="6">
                  <c:v>4.1399999999999997</c:v>
                </c:pt>
                <c:pt idx="7">
                  <c:v>4.1399999999999997</c:v>
                </c:pt>
                <c:pt idx="8">
                  <c:v>4.1399999999999997</c:v>
                </c:pt>
                <c:pt idx="9">
                  <c:v>4.0999999999999996</c:v>
                </c:pt>
                <c:pt idx="10">
                  <c:v>4.0999999999999996</c:v>
                </c:pt>
                <c:pt idx="11">
                  <c:v>4.0999999999999996</c:v>
                </c:pt>
                <c:pt idx="12">
                  <c:v>4.0999999999999996</c:v>
                </c:pt>
                <c:pt idx="13">
                  <c:v>4.0999999999999996</c:v>
                </c:pt>
              </c:numCache>
            </c:numRef>
          </c:val>
          <c:smooth val="0"/>
          <c:extLst>
            <c:ext xmlns:c16="http://schemas.microsoft.com/office/drawing/2014/chart" uri="{C3380CC4-5D6E-409C-BE32-E72D297353CC}">
              <c16:uniqueId val="{00000001-91C1-441E-B412-88C10971824F}"/>
            </c:ext>
          </c:extLst>
        </c:ser>
        <c:ser>
          <c:idx val="2"/>
          <c:order val="2"/>
          <c:tx>
            <c:strRef>
              <c:f>'[Dwello Statistics Market Snapshot May-23.xlsx]Dwello MRI Analysed'!$B$51</c:f>
              <c:strCache>
                <c:ptCount val="1"/>
                <c:pt idx="0">
                  <c:v>Average</c:v>
                </c:pt>
              </c:strCache>
            </c:strRef>
          </c:tx>
          <c:spPr>
            <a:ln w="38100" cap="rnd">
              <a:solidFill>
                <a:srgbClr val="E67780"/>
              </a:solidFill>
              <a:round/>
            </a:ln>
            <a:effectLst/>
          </c:spPr>
          <c:marker>
            <c:symbol val="none"/>
          </c:marker>
          <c:cat>
            <c:numRef>
              <c:f>'[Dwello Statistics Market Snapshot May-23.xlsx]Dwello MRI Analysed'!$C$48:$P$48</c:f>
              <c:numCache>
                <c:formatCode>dd/mm/yy;@</c:formatCode>
                <c:ptCount val="14"/>
                <c:pt idx="0">
                  <c:v>44974</c:v>
                </c:pt>
                <c:pt idx="1">
                  <c:v>44984</c:v>
                </c:pt>
                <c:pt idx="2">
                  <c:v>44987</c:v>
                </c:pt>
                <c:pt idx="3">
                  <c:v>44995</c:v>
                </c:pt>
                <c:pt idx="4">
                  <c:v>45002</c:v>
                </c:pt>
                <c:pt idx="5">
                  <c:v>45009</c:v>
                </c:pt>
                <c:pt idx="6">
                  <c:v>45016</c:v>
                </c:pt>
                <c:pt idx="7">
                  <c:v>45023</c:v>
                </c:pt>
                <c:pt idx="8">
                  <c:v>45030</c:v>
                </c:pt>
                <c:pt idx="9">
                  <c:v>45037</c:v>
                </c:pt>
                <c:pt idx="10">
                  <c:v>45044</c:v>
                </c:pt>
                <c:pt idx="11">
                  <c:v>45051</c:v>
                </c:pt>
                <c:pt idx="12">
                  <c:v>45058</c:v>
                </c:pt>
                <c:pt idx="13">
                  <c:v>45065</c:v>
                </c:pt>
              </c:numCache>
            </c:numRef>
          </c:cat>
          <c:val>
            <c:numRef>
              <c:f>'[Dwello Statistics Market Snapshot May-23.xlsx]Dwello MRI Analysed'!$C$51:$P$51</c:f>
              <c:numCache>
                <c:formatCode>0.00</c:formatCode>
                <c:ptCount val="14"/>
                <c:pt idx="0">
                  <c:v>4.7139999999999995</c:v>
                </c:pt>
                <c:pt idx="1">
                  <c:v>4.6609999999999996</c:v>
                </c:pt>
                <c:pt idx="2">
                  <c:v>4.6480000000000006</c:v>
                </c:pt>
                <c:pt idx="3">
                  <c:v>4.6659999999999995</c:v>
                </c:pt>
                <c:pt idx="4">
                  <c:v>4.6389999999999993</c:v>
                </c:pt>
                <c:pt idx="5">
                  <c:v>4.5830000000000002</c:v>
                </c:pt>
                <c:pt idx="6">
                  <c:v>4.5550000000000006</c:v>
                </c:pt>
                <c:pt idx="7">
                  <c:v>4.5340000000000007</c:v>
                </c:pt>
                <c:pt idx="8">
                  <c:v>4.5289999999999999</c:v>
                </c:pt>
                <c:pt idx="9">
                  <c:v>4.508</c:v>
                </c:pt>
                <c:pt idx="10">
                  <c:v>4.508</c:v>
                </c:pt>
                <c:pt idx="11">
                  <c:v>4.508</c:v>
                </c:pt>
                <c:pt idx="12">
                  <c:v>4.5720000000000001</c:v>
                </c:pt>
                <c:pt idx="13">
                  <c:v>4.6160000000000005</c:v>
                </c:pt>
              </c:numCache>
            </c:numRef>
          </c:val>
          <c:smooth val="0"/>
          <c:extLst>
            <c:ext xmlns:c16="http://schemas.microsoft.com/office/drawing/2014/chart" uri="{C3380CC4-5D6E-409C-BE32-E72D297353CC}">
              <c16:uniqueId val="{00000002-91C1-441E-B412-88C10971824F}"/>
            </c:ext>
          </c:extLst>
        </c:ser>
        <c:dLbls>
          <c:showLegendKey val="0"/>
          <c:showVal val="0"/>
          <c:showCatName val="0"/>
          <c:showSerName val="0"/>
          <c:showPercent val="0"/>
          <c:showBubbleSize val="0"/>
        </c:dLbls>
        <c:smooth val="0"/>
        <c:axId val="237466143"/>
        <c:axId val="237463263"/>
      </c:lineChart>
      <c:dateAx>
        <c:axId val="237466143"/>
        <c:scaling>
          <c:orientation val="minMax"/>
        </c:scaling>
        <c:delete val="0"/>
        <c:axPos val="b"/>
        <c:numFmt formatCode="dd/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Outfit" panose="020B0604020202020204" charset="0"/>
                <a:ea typeface="+mn-ea"/>
                <a:cs typeface="+mn-cs"/>
              </a:defRPr>
            </a:pPr>
            <a:endParaRPr lang="en-US"/>
          </a:p>
        </c:txPr>
        <c:crossAx val="237463263"/>
        <c:crosses val="autoZero"/>
        <c:auto val="1"/>
        <c:lblOffset val="100"/>
        <c:baseTimeUnit val="days"/>
      </c:dateAx>
      <c:valAx>
        <c:axId val="237463263"/>
        <c:scaling>
          <c:orientation val="minMax"/>
          <c:max val="4.8"/>
          <c:min val="4"/>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466143"/>
        <c:crosses val="autoZero"/>
        <c:crossBetween val="between"/>
        <c:majorUnit val="0.4"/>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GB" sz="1200" b="0" i="0" u="none" strike="noStrike" kern="1200" spc="0" baseline="0">
                <a:solidFill>
                  <a:srgbClr val="000000"/>
                </a:solidFill>
                <a:latin typeface="Outfit" panose="020B0604020202020204" charset="0"/>
                <a:ea typeface="+mn-ea"/>
                <a:cs typeface="+mn-cs"/>
              </a:defRPr>
            </a:pPr>
            <a:r>
              <a:rPr lang="en-GB" sz="1200" b="0" i="0" u="none" strike="noStrike" kern="1200" spc="0" baseline="0" dirty="0">
                <a:solidFill>
                  <a:srgbClr val="000000"/>
                </a:solidFill>
                <a:latin typeface="Outfit" panose="020B0604020202020204" charset="0"/>
                <a:ea typeface="+mn-ea"/>
                <a:cs typeface="+mn-cs"/>
              </a:rPr>
              <a:t>Remortgage Top 10 lenders </a:t>
            </a:r>
          </a:p>
        </c:rich>
      </c:tx>
      <c:overlay val="0"/>
      <c:spPr>
        <a:noFill/>
        <a:ln>
          <a:noFill/>
        </a:ln>
        <a:effectLst/>
      </c:spPr>
      <c:txPr>
        <a:bodyPr rot="0" spcFirstLastPara="1" vertOverflow="ellipsis" vert="horz" wrap="square" anchor="ctr" anchorCtr="1"/>
        <a:lstStyle/>
        <a:p>
          <a:pPr algn="ctr" rtl="0">
            <a:defRPr lang="en-GB" sz="1200" b="0" i="0" u="none" strike="noStrike" kern="1200" spc="0" baseline="0">
              <a:solidFill>
                <a:srgbClr val="000000"/>
              </a:solidFill>
              <a:latin typeface="Outfit" panose="020B0604020202020204" charset="0"/>
              <a:ea typeface="+mn-ea"/>
              <a:cs typeface="+mn-cs"/>
            </a:defRPr>
          </a:pPr>
          <a:endParaRPr lang="en-US"/>
        </a:p>
      </c:txPr>
    </c:title>
    <c:autoTitleDeleted val="0"/>
    <c:plotArea>
      <c:layout/>
      <c:lineChart>
        <c:grouping val="standard"/>
        <c:varyColors val="0"/>
        <c:ser>
          <c:idx val="0"/>
          <c:order val="0"/>
          <c:tx>
            <c:strRef>
              <c:f>'[Dwello Statistics Market Snapshot May-23.xlsx]Dwello MRI Analysed'!$B$57</c:f>
              <c:strCache>
                <c:ptCount val="1"/>
                <c:pt idx="0">
                  <c:v>High</c:v>
                </c:pt>
              </c:strCache>
            </c:strRef>
          </c:tx>
          <c:spPr>
            <a:ln w="38100" cap="rnd">
              <a:solidFill>
                <a:srgbClr val="E6FF66"/>
              </a:solidFill>
              <a:prstDash val="sysDot"/>
              <a:round/>
            </a:ln>
            <a:effectLst/>
          </c:spPr>
          <c:marker>
            <c:symbol val="none"/>
          </c:marker>
          <c:cat>
            <c:numRef>
              <c:f>'[Dwello Statistics Market Snapshot May-23.xlsx]Dwello MRI Analysed'!$C$56:$P$56</c:f>
              <c:numCache>
                <c:formatCode>dd/mm/yy;@</c:formatCode>
                <c:ptCount val="14"/>
                <c:pt idx="0">
                  <c:v>44974</c:v>
                </c:pt>
                <c:pt idx="1">
                  <c:v>44984</c:v>
                </c:pt>
                <c:pt idx="2">
                  <c:v>44987</c:v>
                </c:pt>
                <c:pt idx="3">
                  <c:v>44995</c:v>
                </c:pt>
                <c:pt idx="4">
                  <c:v>45002</c:v>
                </c:pt>
                <c:pt idx="5">
                  <c:v>45009</c:v>
                </c:pt>
                <c:pt idx="6">
                  <c:v>45016</c:v>
                </c:pt>
                <c:pt idx="7">
                  <c:v>45023</c:v>
                </c:pt>
                <c:pt idx="8">
                  <c:v>45030</c:v>
                </c:pt>
                <c:pt idx="9">
                  <c:v>45037</c:v>
                </c:pt>
                <c:pt idx="10">
                  <c:v>45044</c:v>
                </c:pt>
                <c:pt idx="11">
                  <c:v>45051</c:v>
                </c:pt>
                <c:pt idx="12">
                  <c:v>45058</c:v>
                </c:pt>
                <c:pt idx="13">
                  <c:v>45065</c:v>
                </c:pt>
              </c:numCache>
            </c:numRef>
          </c:cat>
          <c:val>
            <c:numRef>
              <c:f>'[Dwello Statistics Market Snapshot May-23.xlsx]Dwello MRI Analysed'!$C$57:$P$57</c:f>
              <c:numCache>
                <c:formatCode>0.00</c:formatCode>
                <c:ptCount val="14"/>
                <c:pt idx="0">
                  <c:v>4.79</c:v>
                </c:pt>
                <c:pt idx="1">
                  <c:v>4.7699999999999996</c:v>
                </c:pt>
                <c:pt idx="2">
                  <c:v>4.75</c:v>
                </c:pt>
                <c:pt idx="3">
                  <c:v>4.8099999999999996</c:v>
                </c:pt>
                <c:pt idx="4">
                  <c:v>4.83</c:v>
                </c:pt>
                <c:pt idx="5">
                  <c:v>4.75</c:v>
                </c:pt>
                <c:pt idx="6">
                  <c:v>4.74</c:v>
                </c:pt>
                <c:pt idx="7">
                  <c:v>4.6500000000000004</c:v>
                </c:pt>
                <c:pt idx="8">
                  <c:v>4.6500000000000004</c:v>
                </c:pt>
                <c:pt idx="9">
                  <c:v>4.59</c:v>
                </c:pt>
                <c:pt idx="10" formatCode="0.00_ ">
                  <c:v>4.6399999999999997</c:v>
                </c:pt>
                <c:pt idx="11" formatCode="0.00_ ">
                  <c:v>4.6399999999999997</c:v>
                </c:pt>
                <c:pt idx="12" formatCode="General">
                  <c:v>4.7</c:v>
                </c:pt>
                <c:pt idx="13" formatCode="General">
                  <c:v>4.74</c:v>
                </c:pt>
              </c:numCache>
            </c:numRef>
          </c:val>
          <c:smooth val="0"/>
          <c:extLst>
            <c:ext xmlns:c16="http://schemas.microsoft.com/office/drawing/2014/chart" uri="{C3380CC4-5D6E-409C-BE32-E72D297353CC}">
              <c16:uniqueId val="{00000000-CE21-4FFC-83F2-6BE1BD1D1F68}"/>
            </c:ext>
          </c:extLst>
        </c:ser>
        <c:ser>
          <c:idx val="1"/>
          <c:order val="1"/>
          <c:tx>
            <c:strRef>
              <c:f>'[Dwello Statistics Market Snapshot May-23.xlsx]Dwello MRI Analysed'!$B$58</c:f>
              <c:strCache>
                <c:ptCount val="1"/>
                <c:pt idx="0">
                  <c:v>Low</c:v>
                </c:pt>
              </c:strCache>
            </c:strRef>
          </c:tx>
          <c:spPr>
            <a:ln w="38100" cap="rnd">
              <a:solidFill>
                <a:srgbClr val="63D86D"/>
              </a:solidFill>
              <a:prstDash val="sysDot"/>
              <a:round/>
            </a:ln>
            <a:effectLst/>
          </c:spPr>
          <c:marker>
            <c:symbol val="none"/>
          </c:marker>
          <c:dLbls>
            <c:dLbl>
              <c:idx val="0"/>
              <c:layout>
                <c:manualLayout>
                  <c:x val="-1.323361003503608E-2"/>
                  <c:y val="-0.15581742441519747"/>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Outfi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B30F-4F06-9EA3-A3C904408D84}"/>
                </c:ext>
              </c:extLst>
            </c:dLbl>
            <c:dLbl>
              <c:idx val="1"/>
              <c:delete val="1"/>
              <c:extLst>
                <c:ext xmlns:c15="http://schemas.microsoft.com/office/drawing/2012/chart" uri="{CE6537A1-D6FC-4f65-9D91-7224C49458BB}"/>
                <c:ext xmlns:c16="http://schemas.microsoft.com/office/drawing/2014/chart" uri="{C3380CC4-5D6E-409C-BE32-E72D297353CC}">
                  <c16:uniqueId val="{00000003-B30F-4F06-9EA3-A3C904408D84}"/>
                </c:ext>
              </c:extLst>
            </c:dLbl>
            <c:dLbl>
              <c:idx val="2"/>
              <c:delete val="1"/>
              <c:extLst>
                <c:ext xmlns:c15="http://schemas.microsoft.com/office/drawing/2012/chart" uri="{CE6537A1-D6FC-4f65-9D91-7224C49458BB}"/>
                <c:ext xmlns:c16="http://schemas.microsoft.com/office/drawing/2014/chart" uri="{C3380CC4-5D6E-409C-BE32-E72D297353CC}">
                  <c16:uniqueId val="{00000002-B30F-4F06-9EA3-A3C904408D84}"/>
                </c:ext>
              </c:extLst>
            </c:dLbl>
            <c:dLbl>
              <c:idx val="3"/>
              <c:delete val="1"/>
              <c:extLst>
                <c:ext xmlns:c15="http://schemas.microsoft.com/office/drawing/2012/chart" uri="{CE6537A1-D6FC-4f65-9D91-7224C49458BB}"/>
                <c:ext xmlns:c16="http://schemas.microsoft.com/office/drawing/2014/chart" uri="{C3380CC4-5D6E-409C-BE32-E72D297353CC}">
                  <c16:uniqueId val="{00000004-B30F-4F06-9EA3-A3C904408D84}"/>
                </c:ext>
              </c:extLst>
            </c:dLbl>
            <c:dLbl>
              <c:idx val="4"/>
              <c:delete val="1"/>
              <c:extLst>
                <c:ext xmlns:c15="http://schemas.microsoft.com/office/drawing/2012/chart" uri="{CE6537A1-D6FC-4f65-9D91-7224C49458BB}"/>
                <c:ext xmlns:c16="http://schemas.microsoft.com/office/drawing/2014/chart" uri="{C3380CC4-5D6E-409C-BE32-E72D297353CC}">
                  <c16:uniqueId val="{00000005-B30F-4F06-9EA3-A3C904408D84}"/>
                </c:ext>
              </c:extLst>
            </c:dLbl>
            <c:dLbl>
              <c:idx val="5"/>
              <c:delete val="1"/>
              <c:extLst>
                <c:ext xmlns:c15="http://schemas.microsoft.com/office/drawing/2012/chart" uri="{CE6537A1-D6FC-4f65-9D91-7224C49458BB}"/>
                <c:ext xmlns:c16="http://schemas.microsoft.com/office/drawing/2014/chart" uri="{C3380CC4-5D6E-409C-BE32-E72D297353CC}">
                  <c16:uniqueId val="{00000006-B30F-4F06-9EA3-A3C904408D84}"/>
                </c:ext>
              </c:extLst>
            </c:dLbl>
            <c:dLbl>
              <c:idx val="6"/>
              <c:delete val="1"/>
              <c:extLst>
                <c:ext xmlns:c15="http://schemas.microsoft.com/office/drawing/2012/chart" uri="{CE6537A1-D6FC-4f65-9D91-7224C49458BB}"/>
                <c:ext xmlns:c16="http://schemas.microsoft.com/office/drawing/2014/chart" uri="{C3380CC4-5D6E-409C-BE32-E72D297353CC}">
                  <c16:uniqueId val="{00000007-B30F-4F06-9EA3-A3C904408D84}"/>
                </c:ext>
              </c:extLst>
            </c:dLbl>
            <c:dLbl>
              <c:idx val="7"/>
              <c:delete val="1"/>
              <c:extLst>
                <c:ext xmlns:c15="http://schemas.microsoft.com/office/drawing/2012/chart" uri="{CE6537A1-D6FC-4f65-9D91-7224C49458BB}"/>
                <c:ext xmlns:c16="http://schemas.microsoft.com/office/drawing/2014/chart" uri="{C3380CC4-5D6E-409C-BE32-E72D297353CC}">
                  <c16:uniqueId val="{00000008-B30F-4F06-9EA3-A3C904408D84}"/>
                </c:ext>
              </c:extLst>
            </c:dLbl>
            <c:dLbl>
              <c:idx val="8"/>
              <c:delete val="1"/>
              <c:extLst>
                <c:ext xmlns:c15="http://schemas.microsoft.com/office/drawing/2012/chart" uri="{CE6537A1-D6FC-4f65-9D91-7224C49458BB}"/>
                <c:ext xmlns:c16="http://schemas.microsoft.com/office/drawing/2014/chart" uri="{C3380CC4-5D6E-409C-BE32-E72D297353CC}">
                  <c16:uniqueId val="{00000009-B30F-4F06-9EA3-A3C904408D84}"/>
                </c:ext>
              </c:extLst>
            </c:dLbl>
            <c:dLbl>
              <c:idx val="9"/>
              <c:delete val="1"/>
              <c:extLst>
                <c:ext xmlns:c15="http://schemas.microsoft.com/office/drawing/2012/chart" uri="{CE6537A1-D6FC-4f65-9D91-7224C49458BB}"/>
                <c:ext xmlns:c16="http://schemas.microsoft.com/office/drawing/2014/chart" uri="{C3380CC4-5D6E-409C-BE32-E72D297353CC}">
                  <c16:uniqueId val="{0000000A-B30F-4F06-9EA3-A3C904408D84}"/>
                </c:ext>
              </c:extLst>
            </c:dLbl>
            <c:dLbl>
              <c:idx val="10"/>
              <c:delete val="1"/>
              <c:extLst>
                <c:ext xmlns:c15="http://schemas.microsoft.com/office/drawing/2012/chart" uri="{CE6537A1-D6FC-4f65-9D91-7224C49458BB}"/>
                <c:ext xmlns:c16="http://schemas.microsoft.com/office/drawing/2014/chart" uri="{C3380CC4-5D6E-409C-BE32-E72D297353CC}">
                  <c16:uniqueId val="{0000000B-B30F-4F06-9EA3-A3C904408D84}"/>
                </c:ext>
              </c:extLst>
            </c:dLbl>
            <c:dLbl>
              <c:idx val="11"/>
              <c:delete val="1"/>
              <c:extLst>
                <c:ext xmlns:c15="http://schemas.microsoft.com/office/drawing/2012/chart" uri="{CE6537A1-D6FC-4f65-9D91-7224C49458BB}"/>
                <c:ext xmlns:c16="http://schemas.microsoft.com/office/drawing/2014/chart" uri="{C3380CC4-5D6E-409C-BE32-E72D297353CC}">
                  <c16:uniqueId val="{0000000C-B30F-4F06-9EA3-A3C904408D84}"/>
                </c:ext>
              </c:extLst>
            </c:dLbl>
            <c:dLbl>
              <c:idx val="12"/>
              <c:delete val="1"/>
              <c:extLst>
                <c:ext xmlns:c15="http://schemas.microsoft.com/office/drawing/2012/chart" uri="{CE6537A1-D6FC-4f65-9D91-7224C49458BB}"/>
                <c:ext xmlns:c16="http://schemas.microsoft.com/office/drawing/2014/chart" uri="{C3380CC4-5D6E-409C-BE32-E72D297353CC}">
                  <c16:uniqueId val="{0000000D-B30F-4F06-9EA3-A3C904408D84}"/>
                </c:ext>
              </c:extLst>
            </c:dLbl>
            <c:dLbl>
              <c:idx val="13"/>
              <c:layout>
                <c:manualLayout>
                  <c:x val="-8.8224066900242076E-3"/>
                  <c:y val="-6.8742981359646044E-2"/>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Outfi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B30F-4F06-9EA3-A3C904408D84}"/>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'[Dwello Statistics Market Snapshot May-23.xlsx]Dwello MRI Analysed'!$C$56:$P$56</c:f>
              <c:numCache>
                <c:formatCode>dd/mm/yy;@</c:formatCode>
                <c:ptCount val="14"/>
                <c:pt idx="0">
                  <c:v>44974</c:v>
                </c:pt>
                <c:pt idx="1">
                  <c:v>44984</c:v>
                </c:pt>
                <c:pt idx="2">
                  <c:v>44987</c:v>
                </c:pt>
                <c:pt idx="3">
                  <c:v>44995</c:v>
                </c:pt>
                <c:pt idx="4">
                  <c:v>45002</c:v>
                </c:pt>
                <c:pt idx="5">
                  <c:v>45009</c:v>
                </c:pt>
                <c:pt idx="6">
                  <c:v>45016</c:v>
                </c:pt>
                <c:pt idx="7">
                  <c:v>45023</c:v>
                </c:pt>
                <c:pt idx="8">
                  <c:v>45030</c:v>
                </c:pt>
                <c:pt idx="9">
                  <c:v>45037</c:v>
                </c:pt>
                <c:pt idx="10">
                  <c:v>45044</c:v>
                </c:pt>
                <c:pt idx="11">
                  <c:v>45051</c:v>
                </c:pt>
                <c:pt idx="12">
                  <c:v>45058</c:v>
                </c:pt>
                <c:pt idx="13">
                  <c:v>45065</c:v>
                </c:pt>
              </c:numCache>
            </c:numRef>
          </c:cat>
          <c:val>
            <c:numRef>
              <c:f>'[Dwello Statistics Market Snapshot May-23.xlsx]Dwello MRI Analysed'!$C$58:$P$58</c:f>
              <c:numCache>
                <c:formatCode>0.00</c:formatCode>
                <c:ptCount val="14"/>
                <c:pt idx="0">
                  <c:v>4.68</c:v>
                </c:pt>
                <c:pt idx="1">
                  <c:v>4.5199999999999996</c:v>
                </c:pt>
                <c:pt idx="2">
                  <c:v>4.5199999999999996</c:v>
                </c:pt>
                <c:pt idx="3">
                  <c:v>4.5199999999999996</c:v>
                </c:pt>
                <c:pt idx="4">
                  <c:v>4.5199999999999996</c:v>
                </c:pt>
                <c:pt idx="5">
                  <c:v>4.5199999999999996</c:v>
                </c:pt>
                <c:pt idx="6">
                  <c:v>4.49</c:v>
                </c:pt>
                <c:pt idx="7">
                  <c:v>4.32</c:v>
                </c:pt>
                <c:pt idx="8">
                  <c:v>4.32</c:v>
                </c:pt>
                <c:pt idx="9">
                  <c:v>4.32</c:v>
                </c:pt>
                <c:pt idx="10" formatCode="0.00_ ">
                  <c:v>4.32</c:v>
                </c:pt>
                <c:pt idx="11" formatCode="0.00_ ">
                  <c:v>4.32</c:v>
                </c:pt>
                <c:pt idx="12" formatCode="General">
                  <c:v>4.32</c:v>
                </c:pt>
                <c:pt idx="13" formatCode="General">
                  <c:v>4.4400000000000004</c:v>
                </c:pt>
              </c:numCache>
            </c:numRef>
          </c:val>
          <c:smooth val="0"/>
          <c:extLst>
            <c:ext xmlns:c16="http://schemas.microsoft.com/office/drawing/2014/chart" uri="{C3380CC4-5D6E-409C-BE32-E72D297353CC}">
              <c16:uniqueId val="{00000001-CE21-4FFC-83F2-6BE1BD1D1F68}"/>
            </c:ext>
          </c:extLst>
        </c:ser>
        <c:ser>
          <c:idx val="2"/>
          <c:order val="2"/>
          <c:tx>
            <c:strRef>
              <c:f>'[Dwello Statistics Market Snapshot May-23.xlsx]Dwello MRI Analysed'!$B$59</c:f>
              <c:strCache>
                <c:ptCount val="1"/>
                <c:pt idx="0">
                  <c:v>Average</c:v>
                </c:pt>
              </c:strCache>
            </c:strRef>
          </c:tx>
          <c:spPr>
            <a:ln w="38100" cap="rnd">
              <a:solidFill>
                <a:srgbClr val="E67780"/>
              </a:solidFill>
              <a:round/>
            </a:ln>
            <a:effectLst/>
          </c:spPr>
          <c:marker>
            <c:symbol val="none"/>
          </c:marker>
          <c:cat>
            <c:numRef>
              <c:f>'[Dwello Statistics Market Snapshot May-23.xlsx]Dwello MRI Analysed'!$C$56:$P$56</c:f>
              <c:numCache>
                <c:formatCode>dd/mm/yy;@</c:formatCode>
                <c:ptCount val="14"/>
                <c:pt idx="0">
                  <c:v>44974</c:v>
                </c:pt>
                <c:pt idx="1">
                  <c:v>44984</c:v>
                </c:pt>
                <c:pt idx="2">
                  <c:v>44987</c:v>
                </c:pt>
                <c:pt idx="3">
                  <c:v>44995</c:v>
                </c:pt>
                <c:pt idx="4">
                  <c:v>45002</c:v>
                </c:pt>
                <c:pt idx="5">
                  <c:v>45009</c:v>
                </c:pt>
                <c:pt idx="6">
                  <c:v>45016</c:v>
                </c:pt>
                <c:pt idx="7">
                  <c:v>45023</c:v>
                </c:pt>
                <c:pt idx="8">
                  <c:v>45030</c:v>
                </c:pt>
                <c:pt idx="9">
                  <c:v>45037</c:v>
                </c:pt>
                <c:pt idx="10">
                  <c:v>45044</c:v>
                </c:pt>
                <c:pt idx="11">
                  <c:v>45051</c:v>
                </c:pt>
                <c:pt idx="12">
                  <c:v>45058</c:v>
                </c:pt>
                <c:pt idx="13">
                  <c:v>45065</c:v>
                </c:pt>
              </c:numCache>
            </c:numRef>
          </c:cat>
          <c:val>
            <c:numRef>
              <c:f>'[Dwello Statistics Market Snapshot May-23.xlsx]Dwello MRI Analysed'!$C$59:$P$59</c:f>
              <c:numCache>
                <c:formatCode>0.00</c:formatCode>
                <c:ptCount val="14"/>
                <c:pt idx="0">
                  <c:v>4.7449999999999992</c:v>
                </c:pt>
                <c:pt idx="1">
                  <c:v>4.6849999999999996</c:v>
                </c:pt>
                <c:pt idx="2">
                  <c:v>4.6710000000000003</c:v>
                </c:pt>
                <c:pt idx="3">
                  <c:v>4.7170000000000005</c:v>
                </c:pt>
                <c:pt idx="4">
                  <c:v>4.72</c:v>
                </c:pt>
                <c:pt idx="5">
                  <c:v>4.67</c:v>
                </c:pt>
                <c:pt idx="6">
                  <c:v>4.6129999999999995</c:v>
                </c:pt>
                <c:pt idx="7">
                  <c:v>4.5669999999999993</c:v>
                </c:pt>
                <c:pt idx="8">
                  <c:v>4.5629999999999997</c:v>
                </c:pt>
                <c:pt idx="9">
                  <c:v>4.5110000000000001</c:v>
                </c:pt>
                <c:pt idx="10" formatCode="0.00_ ">
                  <c:v>4.5200000000000005</c:v>
                </c:pt>
                <c:pt idx="11" formatCode="0.00_ ">
                  <c:v>4.5200000000000005</c:v>
                </c:pt>
                <c:pt idx="12" formatCode="General">
                  <c:v>4.5880000000000001</c:v>
                </c:pt>
                <c:pt idx="13" formatCode="General">
                  <c:v>4.6330000000000009</c:v>
                </c:pt>
              </c:numCache>
            </c:numRef>
          </c:val>
          <c:smooth val="0"/>
          <c:extLst>
            <c:ext xmlns:c16="http://schemas.microsoft.com/office/drawing/2014/chart" uri="{C3380CC4-5D6E-409C-BE32-E72D297353CC}">
              <c16:uniqueId val="{00000002-CE21-4FFC-83F2-6BE1BD1D1F68}"/>
            </c:ext>
          </c:extLst>
        </c:ser>
        <c:dLbls>
          <c:showLegendKey val="0"/>
          <c:showVal val="0"/>
          <c:showCatName val="0"/>
          <c:showSerName val="0"/>
          <c:showPercent val="0"/>
          <c:showBubbleSize val="0"/>
        </c:dLbls>
        <c:smooth val="0"/>
        <c:axId val="2120102335"/>
        <c:axId val="2120104735"/>
      </c:lineChart>
      <c:dateAx>
        <c:axId val="2120102335"/>
        <c:scaling>
          <c:orientation val="minMax"/>
        </c:scaling>
        <c:delete val="0"/>
        <c:axPos val="b"/>
        <c:numFmt formatCode="dd/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0104735"/>
        <c:crosses val="autoZero"/>
        <c:auto val="1"/>
        <c:lblOffset val="100"/>
        <c:baseTimeUnit val="days"/>
      </c:dateAx>
      <c:valAx>
        <c:axId val="2120104735"/>
        <c:scaling>
          <c:orientation val="minMax"/>
          <c:max val="5"/>
          <c:min val="4.2"/>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0102335"/>
        <c:crosses val="autoZero"/>
        <c:crossBetween val="between"/>
        <c:majorUnit val="0.30000000000000004"/>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200" b="0" i="0" u="none" strike="noStrike" kern="1200" spc="0" baseline="0">
                <a:solidFill>
                  <a:srgbClr val="000000">
                    <a:lumMod val="65000"/>
                    <a:lumOff val="35000"/>
                  </a:srgbClr>
                </a:solidFill>
                <a:latin typeface="Outfit" panose="020B0604020202020204" charset="0"/>
                <a:ea typeface="+mn-ea"/>
                <a:cs typeface="+mn-cs"/>
              </a:defRPr>
            </a:pPr>
            <a:r>
              <a:rPr lang="en-GB" sz="1200" b="0" i="0" u="none" strike="noStrike" kern="1200" spc="0" baseline="0" dirty="0">
                <a:solidFill>
                  <a:srgbClr val="000000">
                    <a:lumMod val="65000"/>
                    <a:lumOff val="35000"/>
                  </a:srgbClr>
                </a:solidFill>
                <a:latin typeface="Outfit" panose="020B0604020202020204" charset="0"/>
                <a:ea typeface="+mn-ea"/>
                <a:cs typeface="+mn-cs"/>
              </a:rPr>
              <a:t>LTM Residential property transactions completed in the UK</a:t>
            </a:r>
          </a:p>
        </c:rich>
      </c:tx>
      <c:overlay val="0"/>
      <c:spPr>
        <a:noFill/>
        <a:ln>
          <a:noFill/>
        </a:ln>
        <a:effectLst/>
      </c:spPr>
      <c:txPr>
        <a:bodyPr rot="0" spcFirstLastPara="1" vertOverflow="ellipsis" vert="horz" wrap="square" anchor="ctr" anchorCtr="1"/>
        <a:lstStyle/>
        <a:p>
          <a:pPr>
            <a:defRPr lang="en-GB" sz="1200" b="0" i="0" u="none" strike="noStrike" kern="1200" spc="0" baseline="0">
              <a:solidFill>
                <a:srgbClr val="000000">
                  <a:lumMod val="65000"/>
                  <a:lumOff val="35000"/>
                </a:srgbClr>
              </a:solidFill>
              <a:latin typeface="Outfit" panose="020B0604020202020204" charset="0"/>
              <a:ea typeface="+mn-ea"/>
              <a:cs typeface="+mn-cs"/>
            </a:defRPr>
          </a:pPr>
          <a:endParaRPr lang="en-US"/>
        </a:p>
      </c:txPr>
    </c:title>
    <c:autoTitleDeleted val="0"/>
    <c:plotArea>
      <c:layout>
        <c:manualLayout>
          <c:layoutTarget val="inner"/>
          <c:xMode val="edge"/>
          <c:yMode val="edge"/>
          <c:x val="0.15184093540940777"/>
          <c:y val="0.25261676417633583"/>
          <c:w val="0.81244724390125433"/>
          <c:h val="0.51575269614268904"/>
        </c:manualLayout>
      </c:layout>
      <c:lineChart>
        <c:grouping val="standard"/>
        <c:varyColors val="0"/>
        <c:ser>
          <c:idx val="0"/>
          <c:order val="0"/>
          <c:spPr>
            <a:ln w="28575" cap="rnd">
              <a:solidFill>
                <a:srgbClr val="63D86D"/>
              </a:solidFill>
              <a:round/>
            </a:ln>
            <a:effectLst/>
          </c:spPr>
          <c:marker>
            <c:symbol val="none"/>
          </c:marker>
          <c:dLbls>
            <c:dLbl>
              <c:idx val="0"/>
              <c:layout>
                <c:manualLayout>
                  <c:x val="-4.3358431771767653E-2"/>
                  <c:y val="-0.11706390813709382"/>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Outfi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D1C4-476A-9AD2-74B47534901A}"/>
                </c:ext>
              </c:extLst>
            </c:dLbl>
            <c:dLbl>
              <c:idx val="11"/>
              <c:layout>
                <c:manualLayout>
                  <c:x val="-1.970837807807636E-2"/>
                  <c:y val="-0.14632988517136727"/>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Outfi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D1C4-476A-9AD2-74B47534901A}"/>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'[Dwello Statistics Market Snapshot May-23.xlsx]Volume of Completion'!$A$212:$A$223</c:f>
              <c:strCache>
                <c:ptCount val="12"/>
                <c:pt idx="0">
                  <c:v>May22 A</c:v>
                </c:pt>
                <c:pt idx="1">
                  <c:v>Jun22 A</c:v>
                </c:pt>
                <c:pt idx="2">
                  <c:v>Jul22 A</c:v>
                </c:pt>
                <c:pt idx="3">
                  <c:v>Aug22 A</c:v>
                </c:pt>
                <c:pt idx="4">
                  <c:v>Sep22 A</c:v>
                </c:pt>
                <c:pt idx="5">
                  <c:v>Oct22 A</c:v>
                </c:pt>
                <c:pt idx="6">
                  <c:v>Nov22 A</c:v>
                </c:pt>
                <c:pt idx="7">
                  <c:v>Dec22 A</c:v>
                </c:pt>
                <c:pt idx="8">
                  <c:v>Jan23 A</c:v>
                </c:pt>
                <c:pt idx="9">
                  <c:v>Feb23 P</c:v>
                </c:pt>
                <c:pt idx="10">
                  <c:v>Mar23 P</c:v>
                </c:pt>
                <c:pt idx="11">
                  <c:v>Apr23 P</c:v>
                </c:pt>
              </c:strCache>
            </c:strRef>
          </c:cat>
          <c:val>
            <c:numRef>
              <c:f>'[Dwello Statistics Market Snapshot May-23.xlsx]Volume of Completion'!$H$212:$H$223</c:f>
              <c:numCache>
                <c:formatCode>#,##0</c:formatCode>
                <c:ptCount val="12"/>
                <c:pt idx="0">
                  <c:v>113101.66666666667</c:v>
                </c:pt>
                <c:pt idx="1">
                  <c:v>104280.83333333333</c:v>
                </c:pt>
                <c:pt idx="2">
                  <c:v>106598.33333333333</c:v>
                </c:pt>
                <c:pt idx="3">
                  <c:v>107091.66666666667</c:v>
                </c:pt>
                <c:pt idx="4">
                  <c:v>102239.16666666667</c:v>
                </c:pt>
                <c:pt idx="5">
                  <c:v>104548.33333333333</c:v>
                </c:pt>
                <c:pt idx="6">
                  <c:v>105397.5</c:v>
                </c:pt>
                <c:pt idx="7">
                  <c:v>105351.66666666667</c:v>
                </c:pt>
                <c:pt idx="8">
                  <c:v>104210</c:v>
                </c:pt>
                <c:pt idx="9">
                  <c:v>102370</c:v>
                </c:pt>
                <c:pt idx="10">
                  <c:v>100613.33333333333</c:v>
                </c:pt>
                <c:pt idx="11">
                  <c:v>98320</c:v>
                </c:pt>
              </c:numCache>
            </c:numRef>
          </c:val>
          <c:smooth val="0"/>
          <c:extLst>
            <c:ext xmlns:c16="http://schemas.microsoft.com/office/drawing/2014/chart" uri="{C3380CC4-5D6E-409C-BE32-E72D297353CC}">
              <c16:uniqueId val="{00000000-BC90-4C37-8B4A-385342A597E3}"/>
            </c:ext>
          </c:extLst>
        </c:ser>
        <c:dLbls>
          <c:showLegendKey val="0"/>
          <c:showVal val="0"/>
          <c:showCatName val="0"/>
          <c:showSerName val="0"/>
          <c:showPercent val="0"/>
          <c:showBubbleSize val="0"/>
        </c:dLbls>
        <c:smooth val="0"/>
        <c:axId val="1403177279"/>
        <c:axId val="1348880367"/>
      </c:lineChart>
      <c:catAx>
        <c:axId val="1403177279"/>
        <c:scaling>
          <c:orientation val="minMax"/>
        </c:scaling>
        <c:delete val="0"/>
        <c:axPos val="b"/>
        <c:numFmt formatCode="General" sourceLinked="1"/>
        <c:majorTickMark val="none"/>
        <c:minorTickMark val="none"/>
        <c:tickLblPos val="nextTo"/>
        <c:spPr>
          <a:noFill/>
          <a:ln w="28575" cap="flat" cmpd="sng" algn="ctr">
            <a:noFill/>
            <a:round/>
          </a:ln>
          <a:effectLst/>
        </c:spPr>
        <c:txPr>
          <a:bodyPr rot="-60000000" spcFirstLastPara="1" vertOverflow="ellipsis" vert="horz" wrap="square" anchor="ctr" anchorCtr="1"/>
          <a:lstStyle/>
          <a:p>
            <a:pPr algn="ctr">
              <a:defRPr lang="en-US" sz="800" b="0" i="0" u="none" strike="noStrike" kern="1200" baseline="0">
                <a:solidFill>
                  <a:schemeClr val="tx1">
                    <a:lumMod val="65000"/>
                    <a:lumOff val="35000"/>
                  </a:schemeClr>
                </a:solidFill>
                <a:latin typeface="Outfit" panose="020B0604020202020204" charset="0"/>
                <a:ea typeface="+mn-ea"/>
                <a:cs typeface="+mn-cs"/>
              </a:defRPr>
            </a:pPr>
            <a:endParaRPr lang="en-US"/>
          </a:p>
        </c:txPr>
        <c:crossAx val="1348880367"/>
        <c:crosses val="autoZero"/>
        <c:auto val="1"/>
        <c:lblAlgn val="ctr"/>
        <c:lblOffset val="100"/>
        <c:noMultiLvlLbl val="0"/>
      </c:catAx>
      <c:valAx>
        <c:axId val="134888036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3177279"/>
        <c:crosses val="autoZero"/>
        <c:crossBetween val="between"/>
      </c:valAx>
      <c:spPr>
        <a:noFill/>
        <a:ln w="9525">
          <a:noFill/>
        </a:ln>
        <a:effectLst/>
      </c:spPr>
    </c:plotArea>
    <c:plotVisOnly val="1"/>
    <c:dispBlanksAs val="gap"/>
    <c:showDLblsOverMax val="0"/>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GB" sz="1200" b="0" i="0" u="none" strike="noStrike" kern="1200" spc="0" baseline="0">
                <a:solidFill>
                  <a:srgbClr val="000000">
                    <a:lumMod val="65000"/>
                    <a:lumOff val="35000"/>
                  </a:srgbClr>
                </a:solidFill>
                <a:latin typeface="Outfit" panose="020B0604020202020204" charset="0"/>
                <a:ea typeface="+mn-ea"/>
                <a:cs typeface="+mn-cs"/>
              </a:defRPr>
            </a:pPr>
            <a:r>
              <a:rPr lang="en-GB" sz="1200" b="0" i="0" u="none" strike="noStrike" kern="1200" spc="0" baseline="0" dirty="0">
                <a:solidFill>
                  <a:srgbClr val="000000">
                    <a:lumMod val="65000"/>
                    <a:lumOff val="35000"/>
                  </a:srgbClr>
                </a:solidFill>
                <a:latin typeface="Outfit" panose="020B0604020202020204" charset="0"/>
                <a:ea typeface="+mn-ea"/>
                <a:cs typeface="+mn-cs"/>
              </a:rPr>
              <a:t>Average price vs. average asking price (rightmove)</a:t>
            </a:r>
          </a:p>
        </c:rich>
      </c:tx>
      <c:layout>
        <c:manualLayout>
          <c:xMode val="edge"/>
          <c:yMode val="edge"/>
          <c:x val="0.20949999999999996"/>
          <c:y val="2.7777777777777776E-2"/>
        </c:manualLayout>
      </c:layout>
      <c:overlay val="0"/>
      <c:spPr>
        <a:noFill/>
        <a:ln>
          <a:noFill/>
        </a:ln>
        <a:effectLst/>
      </c:spPr>
      <c:txPr>
        <a:bodyPr rot="0" spcFirstLastPara="1" vertOverflow="ellipsis" vert="horz" wrap="square" anchor="ctr" anchorCtr="1"/>
        <a:lstStyle/>
        <a:p>
          <a:pPr algn="ctr" rtl="0">
            <a:defRPr lang="en-GB" sz="1200" b="0" i="0" u="none" strike="noStrike" kern="1200" spc="0" baseline="0">
              <a:solidFill>
                <a:srgbClr val="000000">
                  <a:lumMod val="65000"/>
                  <a:lumOff val="35000"/>
                </a:srgbClr>
              </a:solidFill>
              <a:latin typeface="Outfit" panose="020B0604020202020204" charset="0"/>
              <a:ea typeface="+mn-ea"/>
              <a:cs typeface="+mn-cs"/>
            </a:defRPr>
          </a:pPr>
          <a:endParaRPr lang="en-US"/>
        </a:p>
      </c:txPr>
    </c:title>
    <c:autoTitleDeleted val="0"/>
    <c:plotArea>
      <c:layout/>
      <c:barChart>
        <c:barDir val="col"/>
        <c:grouping val="clustered"/>
        <c:varyColors val="0"/>
        <c:ser>
          <c:idx val="1"/>
          <c:order val="1"/>
          <c:tx>
            <c:strRef>
              <c:f>'House Price Value'!$E$4</c:f>
              <c:strCache>
                <c:ptCount val="1"/>
                <c:pt idx="0">
                  <c:v>Average price All property types</c:v>
                </c:pt>
              </c:strCache>
            </c:strRef>
          </c:tx>
          <c:spPr>
            <a:solidFill>
              <a:srgbClr val="E67780"/>
            </a:solidFill>
            <a:ln>
              <a:solidFill>
                <a:srgbClr val="E67780"/>
              </a:solidFill>
            </a:ln>
            <a:effectLst/>
          </c:spPr>
          <c:invertIfNegative val="0"/>
          <c:dLbls>
            <c:dLbl>
              <c:idx val="12"/>
              <c:layout>
                <c:manualLayout>
                  <c:x val="0.10160898760252592"/>
                  <c:y val="6.9002543110459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65-48ED-A77F-F329D291271B}"/>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Outfit" panose="020B060402020202020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'House Price Value'!$A$7:$A$21</c:f>
              <c:numCache>
                <c:formatCode>mmm\-yy</c:formatCode>
                <c:ptCount val="15"/>
                <c:pt idx="0">
                  <c:v>44621</c:v>
                </c:pt>
                <c:pt idx="1">
                  <c:v>44652</c:v>
                </c:pt>
                <c:pt idx="2">
                  <c:v>44682</c:v>
                </c:pt>
                <c:pt idx="3">
                  <c:v>44713</c:v>
                </c:pt>
                <c:pt idx="4">
                  <c:v>44743</c:v>
                </c:pt>
                <c:pt idx="5">
                  <c:v>44774</c:v>
                </c:pt>
                <c:pt idx="6">
                  <c:v>44805</c:v>
                </c:pt>
                <c:pt idx="7">
                  <c:v>44835</c:v>
                </c:pt>
                <c:pt idx="8">
                  <c:v>44866</c:v>
                </c:pt>
                <c:pt idx="9">
                  <c:v>44896</c:v>
                </c:pt>
                <c:pt idx="10">
                  <c:v>44927</c:v>
                </c:pt>
                <c:pt idx="11">
                  <c:v>44958</c:v>
                </c:pt>
                <c:pt idx="12">
                  <c:v>44986</c:v>
                </c:pt>
                <c:pt idx="13">
                  <c:v>45017</c:v>
                </c:pt>
                <c:pt idx="14">
                  <c:v>45047</c:v>
                </c:pt>
              </c:numCache>
            </c:numRef>
          </c:cat>
          <c:val>
            <c:numRef>
              <c:f>'House Price Value'!$E$7:$E$21</c:f>
              <c:numCache>
                <c:formatCode>#,##0</c:formatCode>
                <c:ptCount val="15"/>
                <c:pt idx="0">
                  <c:v>273787</c:v>
                </c:pt>
                <c:pt idx="1">
                  <c:v>277168</c:v>
                </c:pt>
                <c:pt idx="2">
                  <c:v>280903</c:v>
                </c:pt>
                <c:pt idx="3">
                  <c:v>283164</c:v>
                </c:pt>
                <c:pt idx="4">
                  <c:v>289025</c:v>
                </c:pt>
                <c:pt idx="5">
                  <c:v>291452</c:v>
                </c:pt>
                <c:pt idx="6">
                  <c:v>292404</c:v>
                </c:pt>
                <c:pt idx="7">
                  <c:v>292288</c:v>
                </c:pt>
                <c:pt idx="8">
                  <c:v>292552</c:v>
                </c:pt>
                <c:pt idx="9">
                  <c:v>291361</c:v>
                </c:pt>
                <c:pt idx="10">
                  <c:v>288778</c:v>
                </c:pt>
                <c:pt idx="11">
                  <c:v>288363</c:v>
                </c:pt>
                <c:pt idx="12">
                  <c:v>285009</c:v>
                </c:pt>
              </c:numCache>
            </c:numRef>
          </c:val>
          <c:extLst>
            <c:ext xmlns:c16="http://schemas.microsoft.com/office/drawing/2014/chart" uri="{C3380CC4-5D6E-409C-BE32-E72D297353CC}">
              <c16:uniqueId val="{00000000-6172-496E-9D13-0164B0ED84C5}"/>
            </c:ext>
          </c:extLst>
        </c:ser>
        <c:dLbls>
          <c:showLegendKey val="0"/>
          <c:showVal val="0"/>
          <c:showCatName val="0"/>
          <c:showSerName val="0"/>
          <c:showPercent val="0"/>
          <c:showBubbleSize val="0"/>
        </c:dLbls>
        <c:gapWidth val="219"/>
        <c:axId val="185827008"/>
        <c:axId val="185826528"/>
      </c:barChart>
      <c:lineChart>
        <c:grouping val="standard"/>
        <c:varyColors val="0"/>
        <c:ser>
          <c:idx val="0"/>
          <c:order val="0"/>
          <c:tx>
            <c:strRef>
              <c:f>'House Price Value'!$D$4</c:f>
              <c:strCache>
                <c:ptCount val="1"/>
                <c:pt idx="0">
                  <c:v>Average asking price</c:v>
                </c:pt>
              </c:strCache>
            </c:strRef>
          </c:tx>
          <c:spPr>
            <a:ln w="28575" cap="rnd">
              <a:solidFill>
                <a:srgbClr val="63D86D"/>
              </a:solidFill>
              <a:prstDash val="sysDot"/>
              <a:round/>
            </a:ln>
            <a:effectLst/>
          </c:spPr>
          <c:marker>
            <c:symbol val="none"/>
          </c:marker>
          <c:dLbls>
            <c:dLbl>
              <c:idx val="14"/>
              <c:layout>
                <c:manualLayout>
                  <c:x val="-3.6425863480150845E-2"/>
                  <c:y val="-0.12075445044330399"/>
                </c:manualLayout>
              </c:layout>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Outfit"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 xmlns:c16="http://schemas.microsoft.com/office/drawing/2014/chart" uri="{C3380CC4-5D6E-409C-BE32-E72D297353CC}">
                  <c16:uniqueId val="{00000001-5765-48ED-A77F-F329D291271B}"/>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Outfit" panose="020B0604020202020204" charset="0"/>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15:showLeaderLines val="0"/>
              </c:ext>
            </c:extLst>
          </c:dLbls>
          <c:cat>
            <c:numRef>
              <c:f>'House Price Value'!$A$7:$A$21</c:f>
              <c:numCache>
                <c:formatCode>mmm\-yy</c:formatCode>
                <c:ptCount val="15"/>
                <c:pt idx="0">
                  <c:v>44621</c:v>
                </c:pt>
                <c:pt idx="1">
                  <c:v>44652</c:v>
                </c:pt>
                <c:pt idx="2">
                  <c:v>44682</c:v>
                </c:pt>
                <c:pt idx="3">
                  <c:v>44713</c:v>
                </c:pt>
                <c:pt idx="4">
                  <c:v>44743</c:v>
                </c:pt>
                <c:pt idx="5">
                  <c:v>44774</c:v>
                </c:pt>
                <c:pt idx="6">
                  <c:v>44805</c:v>
                </c:pt>
                <c:pt idx="7">
                  <c:v>44835</c:v>
                </c:pt>
                <c:pt idx="8">
                  <c:v>44866</c:v>
                </c:pt>
                <c:pt idx="9">
                  <c:v>44896</c:v>
                </c:pt>
                <c:pt idx="10">
                  <c:v>44927</c:v>
                </c:pt>
                <c:pt idx="11">
                  <c:v>44958</c:v>
                </c:pt>
                <c:pt idx="12">
                  <c:v>44986</c:v>
                </c:pt>
                <c:pt idx="13">
                  <c:v>45017</c:v>
                </c:pt>
                <c:pt idx="14">
                  <c:v>45047</c:v>
                </c:pt>
              </c:numCache>
            </c:numRef>
          </c:cat>
          <c:val>
            <c:numRef>
              <c:f>'House Price Value'!$D$7:$D$21</c:f>
              <c:numCache>
                <c:formatCode>#,##0</c:formatCode>
                <c:ptCount val="15"/>
                <c:pt idx="0">
                  <c:v>354564</c:v>
                </c:pt>
                <c:pt idx="1">
                  <c:v>360101</c:v>
                </c:pt>
                <c:pt idx="2">
                  <c:v>367501</c:v>
                </c:pt>
                <c:pt idx="3">
                  <c:v>368614</c:v>
                </c:pt>
                <c:pt idx="4">
                  <c:v>369968</c:v>
                </c:pt>
                <c:pt idx="5">
                  <c:v>365173</c:v>
                </c:pt>
                <c:pt idx="6">
                  <c:v>367760</c:v>
                </c:pt>
                <c:pt idx="7">
                  <c:v>371158</c:v>
                </c:pt>
                <c:pt idx="8">
                  <c:v>366999</c:v>
                </c:pt>
                <c:pt idx="9">
                  <c:v>359137</c:v>
                </c:pt>
                <c:pt idx="10">
                  <c:v>362438</c:v>
                </c:pt>
                <c:pt idx="11">
                  <c:v>362452</c:v>
                </c:pt>
                <c:pt idx="12">
                  <c:v>365357</c:v>
                </c:pt>
                <c:pt idx="13">
                  <c:v>366247</c:v>
                </c:pt>
                <c:pt idx="14">
                  <c:v>372894</c:v>
                </c:pt>
              </c:numCache>
            </c:numRef>
          </c:val>
          <c:smooth val="0"/>
          <c:extLst>
            <c:ext xmlns:c16="http://schemas.microsoft.com/office/drawing/2014/chart" uri="{C3380CC4-5D6E-409C-BE32-E72D297353CC}">
              <c16:uniqueId val="{00000001-6172-496E-9D13-0164B0ED84C5}"/>
            </c:ext>
          </c:extLst>
        </c:ser>
        <c:dLbls>
          <c:showLegendKey val="0"/>
          <c:showVal val="0"/>
          <c:showCatName val="0"/>
          <c:showSerName val="0"/>
          <c:showPercent val="0"/>
          <c:showBubbleSize val="0"/>
        </c:dLbls>
        <c:marker val="1"/>
        <c:smooth val="0"/>
        <c:axId val="185828448"/>
        <c:axId val="185836608"/>
      </c:lineChart>
      <c:dateAx>
        <c:axId val="18582844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836608"/>
        <c:crosses val="autoZero"/>
        <c:auto val="1"/>
        <c:lblOffset val="100"/>
        <c:baseTimeUnit val="months"/>
      </c:dateAx>
      <c:valAx>
        <c:axId val="18583660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828448"/>
        <c:crosses val="autoZero"/>
        <c:crossBetween val="between"/>
        <c:majorUnit val="25000"/>
      </c:valAx>
      <c:valAx>
        <c:axId val="18582652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827008"/>
        <c:crosses val="max"/>
        <c:crossBetween val="between"/>
        <c:majorUnit val="10000"/>
      </c:valAx>
      <c:dateAx>
        <c:axId val="185827008"/>
        <c:scaling>
          <c:orientation val="minMax"/>
        </c:scaling>
        <c:delete val="1"/>
        <c:axPos val="b"/>
        <c:numFmt formatCode="mmm\-yy" sourceLinked="1"/>
        <c:majorTickMark val="out"/>
        <c:minorTickMark val="none"/>
        <c:tickLblPos val="nextTo"/>
        <c:crossAx val="185826528"/>
        <c:crosses val="autoZero"/>
        <c:auto val="1"/>
        <c:lblOffset val="100"/>
        <c:baseTimeUnit val="month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200" b="0" i="0" u="none" strike="noStrike" kern="1200" spc="0" baseline="0">
                <a:solidFill>
                  <a:schemeClr val="tx1"/>
                </a:solidFill>
                <a:latin typeface="Outfit" panose="020B0604020202020204" charset="0"/>
                <a:ea typeface="+mn-ea"/>
                <a:cs typeface="+mn-cs"/>
              </a:defRPr>
            </a:pPr>
            <a:r>
              <a:rPr lang="en-GB" dirty="0"/>
              <a:t>Mortgage purpose % </a:t>
            </a:r>
          </a:p>
        </c:rich>
      </c:tx>
      <c:overlay val="0"/>
      <c:spPr>
        <a:noFill/>
        <a:ln>
          <a:noFill/>
        </a:ln>
        <a:effectLst/>
      </c:spPr>
      <c:txPr>
        <a:bodyPr rot="0" spcFirstLastPara="1" vertOverflow="ellipsis" vert="horz" wrap="square" anchor="ctr" anchorCtr="1"/>
        <a:lstStyle/>
        <a:p>
          <a:pPr algn="ctr" rtl="0">
            <a:defRPr sz="1200" b="0" i="0" u="none" strike="noStrike" kern="1200" spc="0" baseline="0">
              <a:solidFill>
                <a:schemeClr val="tx1"/>
              </a:solidFill>
              <a:latin typeface="Outfit" panose="020B0604020202020204" charset="0"/>
              <a:ea typeface="+mn-ea"/>
              <a:cs typeface="+mn-cs"/>
            </a:defRPr>
          </a:pPr>
          <a:endParaRPr lang="en-US"/>
        </a:p>
      </c:txPr>
    </c:title>
    <c:autoTitleDeleted val="0"/>
    <c:plotArea>
      <c:layout/>
      <c:barChart>
        <c:barDir val="col"/>
        <c:grouping val="percentStacked"/>
        <c:varyColors val="0"/>
        <c:ser>
          <c:idx val="0"/>
          <c:order val="0"/>
          <c:tx>
            <c:strRef>
              <c:f>'[Dwello Statistics Market Snapshot Apr-23.xlsx]Purpose of Loan'!$C$8</c:f>
              <c:strCache>
                <c:ptCount val="1"/>
                <c:pt idx="0">
                  <c:v>First time buyers</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Outfit" panose="020B060402020202020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'[Dwello Statistics Market Snapshot Apr-23.xlsx]Purpose of Loan'!$D$7:$BO$7</c:f>
              <c:strCache>
                <c:ptCount val="4"/>
                <c:pt idx="0">
                  <c:v>Q1-22</c:v>
                </c:pt>
                <c:pt idx="1">
                  <c:v>Q2-22</c:v>
                </c:pt>
                <c:pt idx="2">
                  <c:v>Q3-22</c:v>
                </c:pt>
                <c:pt idx="3">
                  <c:v>Q4-22</c:v>
                </c:pt>
              </c:strCache>
            </c:strRef>
          </c:cat>
          <c:val>
            <c:numRef>
              <c:f>'[Dwello Statistics Market Snapshot Apr-23.xlsx]Purpose of Loan'!$D$8:$BO$8</c:f>
              <c:numCache>
                <c:formatCode>0</c:formatCode>
                <c:ptCount val="4"/>
                <c:pt idx="0">
                  <c:v>21.408000000000001</c:v>
                </c:pt>
                <c:pt idx="1">
                  <c:v>22.420999999999999</c:v>
                </c:pt>
                <c:pt idx="2">
                  <c:v>23.271999999999998</c:v>
                </c:pt>
                <c:pt idx="3">
                  <c:v>24.161000000000001</c:v>
                </c:pt>
              </c:numCache>
            </c:numRef>
          </c:val>
          <c:extLst>
            <c:ext xmlns:c16="http://schemas.microsoft.com/office/drawing/2014/chart" uri="{C3380CC4-5D6E-409C-BE32-E72D297353CC}">
              <c16:uniqueId val="{00000000-615E-464F-85C7-864B9FC3C86D}"/>
            </c:ext>
          </c:extLst>
        </c:ser>
        <c:ser>
          <c:idx val="1"/>
          <c:order val="1"/>
          <c:tx>
            <c:strRef>
              <c:f>'[Dwello Statistics Market Snapshot Apr-23.xlsx]Purpose of Loan'!$C$9</c:f>
              <c:strCache>
                <c:ptCount val="1"/>
                <c:pt idx="0">
                  <c:v>Buy to let</c:v>
                </c:pt>
              </c:strCache>
            </c:strRef>
          </c:tx>
          <c:spPr>
            <a:solidFill>
              <a:srgbClr val="E6FF66"/>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Outfit" panose="020B060402020202020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'[Dwello Statistics Market Snapshot Apr-23.xlsx]Purpose of Loan'!$D$7:$BO$7</c:f>
              <c:strCache>
                <c:ptCount val="4"/>
                <c:pt idx="0">
                  <c:v>Q1-22</c:v>
                </c:pt>
                <c:pt idx="1">
                  <c:v>Q2-22</c:v>
                </c:pt>
                <c:pt idx="2">
                  <c:v>Q3-22</c:v>
                </c:pt>
                <c:pt idx="3">
                  <c:v>Q4-22</c:v>
                </c:pt>
              </c:strCache>
            </c:strRef>
          </c:cat>
          <c:val>
            <c:numRef>
              <c:f>'[Dwello Statistics Market Snapshot Apr-23.xlsx]Purpose of Loan'!$D$9:$BO$9</c:f>
              <c:numCache>
                <c:formatCode>0</c:formatCode>
                <c:ptCount val="4"/>
                <c:pt idx="0">
                  <c:v>13.377000000000001</c:v>
                </c:pt>
                <c:pt idx="1">
                  <c:v>13.632999999999999</c:v>
                </c:pt>
                <c:pt idx="2">
                  <c:v>12.478999999999999</c:v>
                </c:pt>
                <c:pt idx="3">
                  <c:v>11.87</c:v>
                </c:pt>
              </c:numCache>
            </c:numRef>
          </c:val>
          <c:extLst>
            <c:ext xmlns:c16="http://schemas.microsoft.com/office/drawing/2014/chart" uri="{C3380CC4-5D6E-409C-BE32-E72D297353CC}">
              <c16:uniqueId val="{00000001-615E-464F-85C7-864B9FC3C86D}"/>
            </c:ext>
          </c:extLst>
        </c:ser>
        <c:ser>
          <c:idx val="2"/>
          <c:order val="2"/>
          <c:tx>
            <c:strRef>
              <c:f>'[Dwello Statistics Market Snapshot Apr-23.xlsx]Purpose of Loan'!$C$10</c:f>
              <c:strCache>
                <c:ptCount val="1"/>
                <c:pt idx="0">
                  <c:v>House movers</c:v>
                </c:pt>
              </c:strCache>
            </c:strRef>
          </c:tx>
          <c:spPr>
            <a:solidFill>
              <a:srgbClr val="E67780"/>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Outfit" panose="020B060402020202020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'[Dwello Statistics Market Snapshot Apr-23.xlsx]Purpose of Loan'!$D$7:$BO$7</c:f>
              <c:strCache>
                <c:ptCount val="4"/>
                <c:pt idx="0">
                  <c:v>Q1-22</c:v>
                </c:pt>
                <c:pt idx="1">
                  <c:v>Q2-22</c:v>
                </c:pt>
                <c:pt idx="2">
                  <c:v>Q3-22</c:v>
                </c:pt>
                <c:pt idx="3">
                  <c:v>Q4-22</c:v>
                </c:pt>
              </c:strCache>
            </c:strRef>
          </c:cat>
          <c:val>
            <c:numRef>
              <c:f>'[Dwello Statistics Market Snapshot Apr-23.xlsx]Purpose of Loan'!$D$10:$BO$10</c:f>
              <c:numCache>
                <c:formatCode>0</c:formatCode>
                <c:ptCount val="4"/>
                <c:pt idx="0">
                  <c:v>29.311</c:v>
                </c:pt>
                <c:pt idx="1">
                  <c:v>29.988</c:v>
                </c:pt>
                <c:pt idx="2">
                  <c:v>32.875</c:v>
                </c:pt>
                <c:pt idx="3">
                  <c:v>31.199000000000002</c:v>
                </c:pt>
              </c:numCache>
            </c:numRef>
          </c:val>
          <c:extLst>
            <c:ext xmlns:c16="http://schemas.microsoft.com/office/drawing/2014/chart" uri="{C3380CC4-5D6E-409C-BE32-E72D297353CC}">
              <c16:uniqueId val="{00000002-615E-464F-85C7-864B9FC3C86D}"/>
            </c:ext>
          </c:extLst>
        </c:ser>
        <c:ser>
          <c:idx val="3"/>
          <c:order val="3"/>
          <c:tx>
            <c:strRef>
              <c:f>'[Dwello Statistics Market Snapshot Apr-23.xlsx]Purpose of Loan'!$C$11</c:f>
              <c:strCache>
                <c:ptCount val="1"/>
                <c:pt idx="0">
                  <c:v>Remortgage</c:v>
                </c:pt>
              </c:strCache>
            </c:strRef>
          </c:tx>
          <c:spPr>
            <a:solidFill>
              <a:srgbClr val="63D86D"/>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Outfit" panose="020B060402020202020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'[Dwello Statistics Market Snapshot Apr-23.xlsx]Purpose of Loan'!$D$7:$BO$7</c:f>
              <c:strCache>
                <c:ptCount val="4"/>
                <c:pt idx="0">
                  <c:v>Q1-22</c:v>
                </c:pt>
                <c:pt idx="1">
                  <c:v>Q2-22</c:v>
                </c:pt>
                <c:pt idx="2">
                  <c:v>Q3-22</c:v>
                </c:pt>
                <c:pt idx="3">
                  <c:v>Q4-22</c:v>
                </c:pt>
              </c:strCache>
            </c:strRef>
          </c:cat>
          <c:val>
            <c:numRef>
              <c:f>'[Dwello Statistics Market Snapshot Apr-23.xlsx]Purpose of Loan'!$D$11:$BO$11</c:f>
              <c:numCache>
                <c:formatCode>0</c:formatCode>
                <c:ptCount val="4"/>
                <c:pt idx="0">
                  <c:v>35.905000000000001</c:v>
                </c:pt>
                <c:pt idx="1">
                  <c:v>33.958999999999996</c:v>
                </c:pt>
                <c:pt idx="2">
                  <c:v>31.374000000000002</c:v>
                </c:pt>
                <c:pt idx="3">
                  <c:v>32.769999999999996</c:v>
                </c:pt>
              </c:numCache>
            </c:numRef>
          </c:val>
          <c:extLst>
            <c:ext xmlns:c16="http://schemas.microsoft.com/office/drawing/2014/chart" uri="{C3380CC4-5D6E-409C-BE32-E72D297353CC}">
              <c16:uniqueId val="{00000003-615E-464F-85C7-864B9FC3C86D}"/>
            </c:ext>
          </c:extLst>
        </c:ser>
        <c:dLbls>
          <c:dLblPos val="ctr"/>
          <c:showLegendKey val="0"/>
          <c:showVal val="1"/>
          <c:showCatName val="0"/>
          <c:showSerName val="0"/>
          <c:showPercent val="0"/>
          <c:showBubbleSize val="0"/>
        </c:dLbls>
        <c:gapWidth val="150"/>
        <c:overlap val="100"/>
        <c:axId val="906253631"/>
        <c:axId val="906266111"/>
      </c:barChart>
      <c:catAx>
        <c:axId val="906253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Outfit" panose="020B0604020202020204" charset="0"/>
                <a:ea typeface="+mn-ea"/>
                <a:cs typeface="+mn-cs"/>
              </a:defRPr>
            </a:pPr>
            <a:endParaRPr lang="en-US"/>
          </a:p>
        </c:txPr>
        <c:crossAx val="906266111"/>
        <c:crosses val="autoZero"/>
        <c:auto val="1"/>
        <c:lblAlgn val="ctr"/>
        <c:lblOffset val="100"/>
        <c:noMultiLvlLbl val="0"/>
      </c:catAx>
      <c:valAx>
        <c:axId val="906266111"/>
        <c:scaling>
          <c:orientation val="minMax"/>
          <c:max val="1"/>
          <c:min val="0"/>
        </c:scaling>
        <c:delete val="1"/>
        <c:axPos val="l"/>
        <c:numFmt formatCode="0%" sourceLinked="1"/>
        <c:majorTickMark val="none"/>
        <c:minorTickMark val="none"/>
        <c:tickLblPos val="nextTo"/>
        <c:crossAx val="906253631"/>
        <c:crosses val="autoZero"/>
        <c:crossBetween val="between"/>
        <c:majorUnit val="0.30000000000000004"/>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Outfit" panose="020B060402020202020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cap="flat" cmpd="sng" algn="ctr">
      <a:noFill/>
      <a:round/>
    </a:ln>
    <a:effectLst/>
  </c:spPr>
  <c:txPr>
    <a:bodyPr/>
    <a:lstStyle/>
    <a:p>
      <a:pPr>
        <a:defRPr sz="1000">
          <a:solidFill>
            <a:schemeClr val="tx1"/>
          </a:solidFill>
          <a:latin typeface="Outfit" panose="020B060402020202020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Outfit" panose="020B0604020202020204" charset="0"/>
                <a:ea typeface="+mn-ea"/>
                <a:cs typeface="+mn-cs"/>
              </a:defRPr>
            </a:pPr>
            <a:r>
              <a:rPr lang="en-GB" dirty="0"/>
              <a:t>Loan to Value (LTV)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Outfit" panose="020B0604020202020204" charset="0"/>
              <a:ea typeface="+mn-ea"/>
              <a:cs typeface="+mn-cs"/>
            </a:defRPr>
          </a:pPr>
          <a:endParaRPr lang="en-US"/>
        </a:p>
      </c:txPr>
    </c:title>
    <c:autoTitleDeleted val="0"/>
    <c:plotArea>
      <c:layout/>
      <c:barChart>
        <c:barDir val="col"/>
        <c:grouping val="stacked"/>
        <c:varyColors val="0"/>
        <c:ser>
          <c:idx val="0"/>
          <c:order val="0"/>
          <c:tx>
            <c:strRef>
              <c:f>'[Dwello Statistics Market Snapshot Apr-23.xlsx]LTV'!$C$8</c:f>
              <c:strCache>
                <c:ptCount val="1"/>
                <c:pt idx="0">
                  <c:v>&lt; = 75%</c:v>
                </c:pt>
              </c:strCache>
            </c:strRef>
          </c:tx>
          <c:spPr>
            <a:solidFill>
              <a:srgbClr val="E67780"/>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Outfit" panose="020B060402020202020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'[Dwello Statistics Market Snapshot Apr-23.xlsx]LTV'!$BI$7:$BP$7</c:f>
              <c:strCache>
                <c:ptCount val="8"/>
                <c:pt idx="0">
                  <c:v>Q1-21</c:v>
                </c:pt>
                <c:pt idx="1">
                  <c:v>Q2-21</c:v>
                </c:pt>
                <c:pt idx="2">
                  <c:v>Q3-21</c:v>
                </c:pt>
                <c:pt idx="3">
                  <c:v>Q4-21</c:v>
                </c:pt>
                <c:pt idx="4">
                  <c:v>Q1-22</c:v>
                </c:pt>
                <c:pt idx="5">
                  <c:v>Q2-22</c:v>
                </c:pt>
                <c:pt idx="6">
                  <c:v>Q3-22</c:v>
                </c:pt>
                <c:pt idx="7">
                  <c:v>Q4-22</c:v>
                </c:pt>
              </c:strCache>
            </c:strRef>
          </c:cat>
          <c:val>
            <c:numRef>
              <c:f>'[Dwello Statistics Market Snapshot Apr-23.xlsx]LTV'!$BI$8:$BP$8</c:f>
              <c:numCache>
                <c:formatCode>0</c:formatCode>
                <c:ptCount val="8"/>
                <c:pt idx="0">
                  <c:v>63.174999999999997</c:v>
                </c:pt>
                <c:pt idx="1">
                  <c:v>60.265999999999998</c:v>
                </c:pt>
                <c:pt idx="2">
                  <c:v>59.698999999999998</c:v>
                </c:pt>
                <c:pt idx="3">
                  <c:v>63.280999999999999</c:v>
                </c:pt>
                <c:pt idx="4">
                  <c:v>64.488</c:v>
                </c:pt>
                <c:pt idx="5">
                  <c:v>61.780999999999999</c:v>
                </c:pt>
                <c:pt idx="6">
                  <c:v>61.573</c:v>
                </c:pt>
                <c:pt idx="7">
                  <c:v>62.981999999999999</c:v>
                </c:pt>
              </c:numCache>
            </c:numRef>
          </c:val>
          <c:extLst>
            <c:ext xmlns:c16="http://schemas.microsoft.com/office/drawing/2014/chart" uri="{C3380CC4-5D6E-409C-BE32-E72D297353CC}">
              <c16:uniqueId val="{00000000-DF56-4F1A-86CE-02007D7452AF}"/>
            </c:ext>
          </c:extLst>
        </c:ser>
        <c:ser>
          <c:idx val="1"/>
          <c:order val="1"/>
          <c:tx>
            <c:strRef>
              <c:f>'[Dwello Statistics Market Snapshot Apr-23.xlsx]LTV'!$C$9</c:f>
              <c:strCache>
                <c:ptCount val="1"/>
                <c:pt idx="0">
                  <c:v>Over 75 &lt; = 90%</c:v>
                </c:pt>
              </c:strCache>
            </c:strRef>
          </c:tx>
          <c:spPr>
            <a:solidFill>
              <a:srgbClr val="63D86D"/>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Outfit" panose="020B060402020202020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'[Dwello Statistics Market Snapshot Apr-23.xlsx]LTV'!$BI$7:$BP$7</c:f>
              <c:strCache>
                <c:ptCount val="8"/>
                <c:pt idx="0">
                  <c:v>Q1-21</c:v>
                </c:pt>
                <c:pt idx="1">
                  <c:v>Q2-21</c:v>
                </c:pt>
                <c:pt idx="2">
                  <c:v>Q3-21</c:v>
                </c:pt>
                <c:pt idx="3">
                  <c:v>Q4-21</c:v>
                </c:pt>
                <c:pt idx="4">
                  <c:v>Q1-22</c:v>
                </c:pt>
                <c:pt idx="5">
                  <c:v>Q2-22</c:v>
                </c:pt>
                <c:pt idx="6">
                  <c:v>Q3-22</c:v>
                </c:pt>
                <c:pt idx="7">
                  <c:v>Q4-22</c:v>
                </c:pt>
              </c:strCache>
            </c:strRef>
          </c:cat>
          <c:val>
            <c:numRef>
              <c:f>'[Dwello Statistics Market Snapshot Apr-23.xlsx]LTV'!$BI$9:$BP$9</c:f>
              <c:numCache>
                <c:formatCode>0</c:formatCode>
                <c:ptCount val="8"/>
                <c:pt idx="0">
                  <c:v>35.720999999999997</c:v>
                </c:pt>
                <c:pt idx="1">
                  <c:v>37.664999999999999</c:v>
                </c:pt>
                <c:pt idx="2">
                  <c:v>36.140999999999998</c:v>
                </c:pt>
                <c:pt idx="3">
                  <c:v>32.542000000000002</c:v>
                </c:pt>
                <c:pt idx="4">
                  <c:v>31.565999999999999</c:v>
                </c:pt>
                <c:pt idx="5">
                  <c:v>33.765999999999998</c:v>
                </c:pt>
                <c:pt idx="6">
                  <c:v>33.412999999999997</c:v>
                </c:pt>
                <c:pt idx="7">
                  <c:v>31.954999999999998</c:v>
                </c:pt>
              </c:numCache>
            </c:numRef>
          </c:val>
          <c:extLst>
            <c:ext xmlns:c16="http://schemas.microsoft.com/office/drawing/2014/chart" uri="{C3380CC4-5D6E-409C-BE32-E72D297353CC}">
              <c16:uniqueId val="{00000001-DF56-4F1A-86CE-02007D7452AF}"/>
            </c:ext>
          </c:extLst>
        </c:ser>
        <c:ser>
          <c:idx val="2"/>
          <c:order val="2"/>
          <c:tx>
            <c:strRef>
              <c:f>'[Dwello Statistics Market Snapshot Apr-23.xlsx]LTV'!$C$10</c:f>
              <c:strCache>
                <c:ptCount val="1"/>
                <c:pt idx="0">
                  <c:v>Over 90%</c:v>
                </c:pt>
              </c:strCache>
            </c:strRef>
          </c:tx>
          <c:spPr>
            <a:solidFill>
              <a:srgbClr val="E6FF66"/>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Outfit" panose="020B060402020202020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'[Dwello Statistics Market Snapshot Apr-23.xlsx]LTV'!$BI$7:$BP$7</c:f>
              <c:strCache>
                <c:ptCount val="8"/>
                <c:pt idx="0">
                  <c:v>Q1-21</c:v>
                </c:pt>
                <c:pt idx="1">
                  <c:v>Q2-21</c:v>
                </c:pt>
                <c:pt idx="2">
                  <c:v>Q3-21</c:v>
                </c:pt>
                <c:pt idx="3">
                  <c:v>Q4-21</c:v>
                </c:pt>
                <c:pt idx="4">
                  <c:v>Q1-22</c:v>
                </c:pt>
                <c:pt idx="5">
                  <c:v>Q2-22</c:v>
                </c:pt>
                <c:pt idx="6">
                  <c:v>Q3-22</c:v>
                </c:pt>
                <c:pt idx="7">
                  <c:v>Q4-22</c:v>
                </c:pt>
              </c:strCache>
            </c:strRef>
          </c:cat>
          <c:val>
            <c:numRef>
              <c:f>'[Dwello Statistics Market Snapshot Apr-23.xlsx]LTV'!$BI$10:$BP$10</c:f>
              <c:numCache>
                <c:formatCode>0</c:formatCode>
                <c:ptCount val="8"/>
                <c:pt idx="0">
                  <c:v>1.1039999999999992</c:v>
                </c:pt>
                <c:pt idx="1">
                  <c:v>2.0690000000000026</c:v>
                </c:pt>
                <c:pt idx="2">
                  <c:v>4.1600000000000037</c:v>
                </c:pt>
                <c:pt idx="3">
                  <c:v>4.1769999999999996</c:v>
                </c:pt>
                <c:pt idx="4">
                  <c:v>3.945999999999998</c:v>
                </c:pt>
                <c:pt idx="5">
                  <c:v>4.4530000000000101</c:v>
                </c:pt>
                <c:pt idx="6">
                  <c:v>5.0140000000000029</c:v>
                </c:pt>
                <c:pt idx="7">
                  <c:v>5.0630000000000024</c:v>
                </c:pt>
              </c:numCache>
            </c:numRef>
          </c:val>
          <c:extLst>
            <c:ext xmlns:c16="http://schemas.microsoft.com/office/drawing/2014/chart" uri="{C3380CC4-5D6E-409C-BE32-E72D297353CC}">
              <c16:uniqueId val="{00000002-DF56-4F1A-86CE-02007D7452AF}"/>
            </c:ext>
          </c:extLst>
        </c:ser>
        <c:dLbls>
          <c:dLblPos val="ctr"/>
          <c:showLegendKey val="0"/>
          <c:showVal val="1"/>
          <c:showCatName val="0"/>
          <c:showSerName val="0"/>
          <c:showPercent val="0"/>
          <c:showBubbleSize val="0"/>
        </c:dLbls>
        <c:gapWidth val="50"/>
        <c:overlap val="100"/>
        <c:axId val="847569263"/>
        <c:axId val="847569743"/>
      </c:barChart>
      <c:catAx>
        <c:axId val="847569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Outfit" panose="020B0604020202020204" charset="0"/>
                <a:ea typeface="+mn-ea"/>
                <a:cs typeface="+mn-cs"/>
              </a:defRPr>
            </a:pPr>
            <a:endParaRPr lang="en-US"/>
          </a:p>
        </c:txPr>
        <c:crossAx val="847569743"/>
        <c:crosses val="autoZero"/>
        <c:auto val="1"/>
        <c:lblAlgn val="ctr"/>
        <c:lblOffset val="100"/>
        <c:noMultiLvlLbl val="0"/>
      </c:catAx>
      <c:valAx>
        <c:axId val="847569743"/>
        <c:scaling>
          <c:orientation val="minMax"/>
          <c:max val="100"/>
        </c:scaling>
        <c:delete val="1"/>
        <c:axPos val="l"/>
        <c:numFmt formatCode="0" sourceLinked="1"/>
        <c:majorTickMark val="none"/>
        <c:minorTickMark val="none"/>
        <c:tickLblPos val="nextTo"/>
        <c:crossAx val="847569263"/>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Outfit" panose="020B0604020202020204" charset="0"/>
              <a:ea typeface="+mn-ea"/>
              <a:cs typeface="+mn-cs"/>
            </a:defRPr>
          </a:pPr>
          <a:endParaRPr lang="en-US"/>
        </a:p>
      </c:txPr>
    </c:legend>
    <c:plotVisOnly val="1"/>
    <c:dispBlanksAs val="gap"/>
    <c:showDLblsOverMax val="0"/>
  </c:chart>
  <c:spPr>
    <a:solidFill>
      <a:schemeClr val="bg1"/>
    </a:solidFill>
    <a:ln w="19050" cap="flat" cmpd="sng" algn="ctr">
      <a:noFill/>
      <a:round/>
    </a:ln>
    <a:effectLst/>
  </c:spPr>
  <c:txPr>
    <a:bodyPr/>
    <a:lstStyle/>
    <a:p>
      <a:pPr>
        <a:defRPr sz="1000">
          <a:latin typeface="Outfit" panose="020B060402020202020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2FB4BB-164A-3392-48FF-E929FEA71C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4D2996C-4706-7707-767D-03B9057441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38A7CF-25C5-4343-9E3B-115A0313272F}" type="datetimeFigureOut">
              <a:rPr lang="en-US" smtClean="0"/>
              <a:t>6/8/2023</a:t>
            </a:fld>
            <a:endParaRPr lang="en-US" dirty="0"/>
          </a:p>
        </p:txBody>
      </p:sp>
      <p:sp>
        <p:nvSpPr>
          <p:cNvPr id="4" name="Footer Placeholder 3">
            <a:extLst>
              <a:ext uri="{FF2B5EF4-FFF2-40B4-BE49-F238E27FC236}">
                <a16:creationId xmlns:a16="http://schemas.microsoft.com/office/drawing/2014/main" id="{A64EA414-0AD3-6DA6-4D33-31490EA09D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FA627DB-5740-2985-C675-8956B62A62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4ADB62-EEF1-7F41-AE99-ED858C99F50D}" type="slidenum">
              <a:rPr lang="en-US" smtClean="0"/>
              <a:t>‹#›</a:t>
            </a:fld>
            <a:endParaRPr lang="en-US" dirty="0"/>
          </a:p>
        </p:txBody>
      </p:sp>
    </p:spTree>
    <p:extLst>
      <p:ext uri="{BB962C8B-B14F-4D97-AF65-F5344CB8AC3E}">
        <p14:creationId xmlns:p14="http://schemas.microsoft.com/office/powerpoint/2010/main" val="2631284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09566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902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2" name="Google Shape;64;p14">
            <a:extLst>
              <a:ext uri="{FF2B5EF4-FFF2-40B4-BE49-F238E27FC236}">
                <a16:creationId xmlns:a16="http://schemas.microsoft.com/office/drawing/2014/main" id="{D23E4257-A394-FB6A-7A85-46648885119D}"/>
              </a:ext>
            </a:extLst>
          </p:cNvPr>
          <p:cNvPicPr preferRelativeResize="0"/>
          <p:nvPr userDrawn="1"/>
        </p:nvPicPr>
        <p:blipFill>
          <a:blip r:embed="rId2"/>
          <a:srcRect/>
          <a:stretch/>
        </p:blipFill>
        <p:spPr>
          <a:xfrm>
            <a:off x="1" y="0"/>
            <a:ext cx="9144001" cy="5143501"/>
          </a:xfrm>
          <a:prstGeom prst="rect">
            <a:avLst/>
          </a:prstGeom>
          <a:noFill/>
          <a:ln>
            <a:noFill/>
          </a:ln>
        </p:spPr>
      </p:pic>
    </p:spTree>
    <p:extLst>
      <p:ext uri="{BB962C8B-B14F-4D97-AF65-F5344CB8AC3E}">
        <p14:creationId xmlns:p14="http://schemas.microsoft.com/office/powerpoint/2010/main" val="2731803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3" name="Google Shape;155;p23">
            <a:extLst>
              <a:ext uri="{FF2B5EF4-FFF2-40B4-BE49-F238E27FC236}">
                <a16:creationId xmlns:a16="http://schemas.microsoft.com/office/drawing/2014/main" id="{00177717-3752-CA34-7E76-0408C31D36AF}"/>
              </a:ext>
            </a:extLst>
          </p:cNvPr>
          <p:cNvPicPr preferRelativeResize="0"/>
          <p:nvPr userDrawn="1"/>
        </p:nvPicPr>
        <p:blipFill>
          <a:blip r:embed="rId2"/>
          <a:srcRect/>
          <a:stretch/>
        </p:blipFill>
        <p:spPr>
          <a:xfrm>
            <a:off x="1" y="0"/>
            <a:ext cx="9144000" cy="5143500"/>
          </a:xfrm>
          <a:prstGeom prst="rect">
            <a:avLst/>
          </a:prstGeom>
          <a:noFill/>
          <a:ln>
            <a:noFill/>
          </a:ln>
        </p:spPr>
      </p:pic>
    </p:spTree>
    <p:extLst>
      <p:ext uri="{BB962C8B-B14F-4D97-AF65-F5344CB8AC3E}">
        <p14:creationId xmlns:p14="http://schemas.microsoft.com/office/powerpoint/2010/main" val="2243109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3" name="Google Shape;155;p23">
            <a:extLst>
              <a:ext uri="{FF2B5EF4-FFF2-40B4-BE49-F238E27FC236}">
                <a16:creationId xmlns:a16="http://schemas.microsoft.com/office/drawing/2014/main" id="{00177717-3752-CA34-7E76-0408C31D36AF}"/>
              </a:ext>
            </a:extLst>
          </p:cNvPr>
          <p:cNvPicPr preferRelativeResize="0"/>
          <p:nvPr userDrawn="1"/>
        </p:nvPicPr>
        <p:blipFill>
          <a:blip r:embed="rId2"/>
          <a:srcRect/>
          <a:stretch/>
        </p:blipFill>
        <p:spPr>
          <a:xfrm>
            <a:off x="1" y="0"/>
            <a:ext cx="9144000" cy="5143500"/>
          </a:xfrm>
          <a:prstGeom prst="rect">
            <a:avLst/>
          </a:prstGeom>
          <a:noFill/>
          <a:ln>
            <a:noFill/>
          </a:ln>
        </p:spPr>
      </p:pic>
    </p:spTree>
    <p:extLst>
      <p:ext uri="{BB962C8B-B14F-4D97-AF65-F5344CB8AC3E}">
        <p14:creationId xmlns:p14="http://schemas.microsoft.com/office/powerpoint/2010/main" val="2485642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Google Shape;225;p30">
            <a:extLst>
              <a:ext uri="{FF2B5EF4-FFF2-40B4-BE49-F238E27FC236}">
                <a16:creationId xmlns:a16="http://schemas.microsoft.com/office/drawing/2014/main" id="{1D93178F-A169-0EBF-5C76-1AE9E848E02C}"/>
              </a:ext>
            </a:extLst>
          </p:cNvPr>
          <p:cNvPicPr preferRelativeResize="0"/>
          <p:nvPr userDrawn="1"/>
        </p:nvPicPr>
        <p:blipFill rotWithShape="1">
          <a:blip r:embed="rId2">
            <a:alphaModFix/>
          </a:blip>
          <a:srcRect/>
          <a:stretch/>
        </p:blipFill>
        <p:spPr>
          <a:xfrm>
            <a:off x="0" y="0"/>
            <a:ext cx="9144003" cy="5143501"/>
          </a:xfrm>
          <a:prstGeom prst="rect">
            <a:avLst/>
          </a:prstGeom>
          <a:noFill/>
          <a:ln>
            <a:noFill/>
          </a:ln>
        </p:spPr>
      </p:pic>
    </p:spTree>
    <p:extLst>
      <p:ext uri="{BB962C8B-B14F-4D97-AF65-F5344CB8AC3E}">
        <p14:creationId xmlns:p14="http://schemas.microsoft.com/office/powerpoint/2010/main" val="1042422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3" name="Google Shape;72;p15">
            <a:extLst>
              <a:ext uri="{FF2B5EF4-FFF2-40B4-BE49-F238E27FC236}">
                <a16:creationId xmlns:a16="http://schemas.microsoft.com/office/drawing/2014/main" id="{FF0D8605-953F-ED25-B1BF-D27909802C85}"/>
              </a:ext>
            </a:extLst>
          </p:cNvPr>
          <p:cNvPicPr preferRelativeResize="0"/>
          <p:nvPr userDrawn="1"/>
        </p:nvPicPr>
        <p:blipFill>
          <a:blip r:embed="rId2"/>
          <a:srcRect/>
          <a:stretch/>
        </p:blipFill>
        <p:spPr>
          <a:xfrm>
            <a:off x="1" y="0"/>
            <a:ext cx="9144000" cy="5143501"/>
          </a:xfrm>
          <a:prstGeom prst="rect">
            <a:avLst/>
          </a:prstGeom>
          <a:noFill/>
          <a:ln>
            <a:noFill/>
          </a:ln>
        </p:spPr>
      </p:pic>
    </p:spTree>
    <p:extLst>
      <p:ext uri="{BB962C8B-B14F-4D97-AF65-F5344CB8AC3E}">
        <p14:creationId xmlns:p14="http://schemas.microsoft.com/office/powerpoint/2010/main" val="4064256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Google Shape;233;p31">
            <a:extLst>
              <a:ext uri="{FF2B5EF4-FFF2-40B4-BE49-F238E27FC236}">
                <a16:creationId xmlns:a16="http://schemas.microsoft.com/office/drawing/2014/main" id="{7CD419F0-8394-613D-EA15-DD1F9818CA0E}"/>
              </a:ext>
            </a:extLst>
          </p:cNvPr>
          <p:cNvPicPr preferRelativeResize="0"/>
          <p:nvPr userDrawn="1"/>
        </p:nvPicPr>
        <p:blipFill>
          <a:blip r:embed="rId2"/>
          <a:srcRect/>
          <a:stretch/>
        </p:blipFill>
        <p:spPr>
          <a:xfrm>
            <a:off x="1" y="0"/>
            <a:ext cx="9144001" cy="5143501"/>
          </a:xfrm>
          <a:prstGeom prst="rect">
            <a:avLst/>
          </a:prstGeom>
          <a:noFill/>
          <a:ln>
            <a:noFill/>
          </a:ln>
        </p:spPr>
      </p:pic>
    </p:spTree>
    <p:extLst>
      <p:ext uri="{BB962C8B-B14F-4D97-AF65-F5344CB8AC3E}">
        <p14:creationId xmlns:p14="http://schemas.microsoft.com/office/powerpoint/2010/main" val="1911248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2" name="Google Shape;64;p14">
            <a:extLst>
              <a:ext uri="{FF2B5EF4-FFF2-40B4-BE49-F238E27FC236}">
                <a16:creationId xmlns:a16="http://schemas.microsoft.com/office/drawing/2014/main" id="{D23E4257-A394-FB6A-7A85-46648885119D}"/>
              </a:ext>
            </a:extLst>
          </p:cNvPr>
          <p:cNvPicPr preferRelativeResize="0"/>
          <p:nvPr userDrawn="1"/>
        </p:nvPicPr>
        <p:blipFill>
          <a:blip r:embed="rId2"/>
          <a:srcRect/>
          <a:stretch/>
        </p:blipFill>
        <p:spPr>
          <a:xfrm>
            <a:off x="1" y="0"/>
            <a:ext cx="9144001" cy="5143501"/>
          </a:xfrm>
          <a:prstGeom prst="rect">
            <a:avLst/>
          </a:prstGeom>
          <a:noFill/>
          <a:ln>
            <a:noFill/>
          </a:ln>
        </p:spPr>
      </p:pic>
    </p:spTree>
    <p:extLst>
      <p:ext uri="{BB962C8B-B14F-4D97-AF65-F5344CB8AC3E}">
        <p14:creationId xmlns:p14="http://schemas.microsoft.com/office/powerpoint/2010/main" val="1043910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2" name="Google Shape;64;p14">
            <a:extLst>
              <a:ext uri="{FF2B5EF4-FFF2-40B4-BE49-F238E27FC236}">
                <a16:creationId xmlns:a16="http://schemas.microsoft.com/office/drawing/2014/main" id="{D23E4257-A394-FB6A-7A85-46648885119D}"/>
              </a:ext>
            </a:extLst>
          </p:cNvPr>
          <p:cNvPicPr preferRelativeResize="0"/>
          <p:nvPr userDrawn="1"/>
        </p:nvPicPr>
        <p:blipFill>
          <a:blip r:embed="rId2"/>
          <a:srcRect/>
          <a:stretch/>
        </p:blipFill>
        <p:spPr>
          <a:xfrm>
            <a:off x="1" y="0"/>
            <a:ext cx="9144001" cy="5143500"/>
          </a:xfrm>
          <a:prstGeom prst="rect">
            <a:avLst/>
          </a:prstGeom>
          <a:noFill/>
          <a:ln>
            <a:noFill/>
          </a:ln>
        </p:spPr>
      </p:pic>
    </p:spTree>
    <p:extLst>
      <p:ext uri="{BB962C8B-B14F-4D97-AF65-F5344CB8AC3E}">
        <p14:creationId xmlns:p14="http://schemas.microsoft.com/office/powerpoint/2010/main" val="2590606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4" name="Google Shape;155;p23">
            <a:extLst>
              <a:ext uri="{FF2B5EF4-FFF2-40B4-BE49-F238E27FC236}">
                <a16:creationId xmlns:a16="http://schemas.microsoft.com/office/drawing/2014/main" id="{6E7A7B3E-7AB9-9ED2-A6A0-3F74947E86AF}"/>
              </a:ext>
            </a:extLst>
          </p:cNvPr>
          <p:cNvPicPr preferRelativeResize="0"/>
          <p:nvPr userDrawn="1"/>
        </p:nvPicPr>
        <p:blipFill>
          <a:blip r:embed="rId2"/>
          <a:srcRect/>
          <a:stretch/>
        </p:blipFill>
        <p:spPr>
          <a:xfrm>
            <a:off x="1" y="0"/>
            <a:ext cx="9144001" cy="5143501"/>
          </a:xfrm>
          <a:prstGeom prst="rect">
            <a:avLst/>
          </a:prstGeom>
          <a:noFill/>
          <a:ln>
            <a:noFill/>
          </a:ln>
        </p:spPr>
      </p:pic>
    </p:spTree>
    <p:extLst>
      <p:ext uri="{BB962C8B-B14F-4D97-AF65-F5344CB8AC3E}">
        <p14:creationId xmlns:p14="http://schemas.microsoft.com/office/powerpoint/2010/main" val="161564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4" name="Google Shape;155;p23">
            <a:extLst>
              <a:ext uri="{FF2B5EF4-FFF2-40B4-BE49-F238E27FC236}">
                <a16:creationId xmlns:a16="http://schemas.microsoft.com/office/drawing/2014/main" id="{6E7A7B3E-7AB9-9ED2-A6A0-3F74947E86AF}"/>
              </a:ext>
            </a:extLst>
          </p:cNvPr>
          <p:cNvPicPr preferRelativeResize="0"/>
          <p:nvPr userDrawn="1"/>
        </p:nvPicPr>
        <p:blipFill>
          <a:blip r:embed="rId2"/>
          <a:srcRect/>
          <a:stretch/>
        </p:blipFill>
        <p:spPr>
          <a:xfrm>
            <a:off x="1" y="0"/>
            <a:ext cx="9144001" cy="5143501"/>
          </a:xfrm>
          <a:prstGeom prst="rect">
            <a:avLst/>
          </a:prstGeom>
          <a:noFill/>
          <a:ln>
            <a:noFill/>
          </a:ln>
        </p:spPr>
      </p:pic>
    </p:spTree>
    <p:extLst>
      <p:ext uri="{BB962C8B-B14F-4D97-AF65-F5344CB8AC3E}">
        <p14:creationId xmlns:p14="http://schemas.microsoft.com/office/powerpoint/2010/main" val="187971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4" name="Google Shape;155;p23">
            <a:extLst>
              <a:ext uri="{FF2B5EF4-FFF2-40B4-BE49-F238E27FC236}">
                <a16:creationId xmlns:a16="http://schemas.microsoft.com/office/drawing/2014/main" id="{6E7A7B3E-7AB9-9ED2-A6A0-3F74947E86AF}"/>
              </a:ext>
            </a:extLst>
          </p:cNvPr>
          <p:cNvPicPr preferRelativeResize="0"/>
          <p:nvPr userDrawn="1"/>
        </p:nvPicPr>
        <p:blipFill>
          <a:blip r:embed="rId2"/>
          <a:srcRect/>
          <a:stretch/>
        </p:blipFill>
        <p:spPr>
          <a:xfrm>
            <a:off x="1" y="0"/>
            <a:ext cx="9144001" cy="5143500"/>
          </a:xfrm>
          <a:prstGeom prst="rect">
            <a:avLst/>
          </a:prstGeom>
          <a:noFill/>
          <a:ln>
            <a:noFill/>
          </a:ln>
        </p:spPr>
      </p:pic>
    </p:spTree>
    <p:extLst>
      <p:ext uri="{BB962C8B-B14F-4D97-AF65-F5344CB8AC3E}">
        <p14:creationId xmlns:p14="http://schemas.microsoft.com/office/powerpoint/2010/main" val="110993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3" name="Google Shape;155;p23">
            <a:extLst>
              <a:ext uri="{FF2B5EF4-FFF2-40B4-BE49-F238E27FC236}">
                <a16:creationId xmlns:a16="http://schemas.microsoft.com/office/drawing/2014/main" id="{7B059069-FF84-1DF5-2E1D-193E2977D828}"/>
              </a:ext>
            </a:extLst>
          </p:cNvPr>
          <p:cNvPicPr preferRelativeResize="0"/>
          <p:nvPr userDrawn="1"/>
        </p:nvPicPr>
        <p:blipFill>
          <a:blip r:embed="rId2"/>
          <a:srcRect/>
          <a:stretch/>
        </p:blipFill>
        <p:spPr>
          <a:xfrm>
            <a:off x="1" y="0"/>
            <a:ext cx="9144001" cy="5143500"/>
          </a:xfrm>
          <a:prstGeom prst="rect">
            <a:avLst/>
          </a:prstGeom>
          <a:noFill/>
          <a:ln>
            <a:noFill/>
          </a:ln>
        </p:spPr>
      </p:pic>
    </p:spTree>
    <p:extLst>
      <p:ext uri="{BB962C8B-B14F-4D97-AF65-F5344CB8AC3E}">
        <p14:creationId xmlns:p14="http://schemas.microsoft.com/office/powerpoint/2010/main" val="3509510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3" name="Google Shape;155;p23">
            <a:extLst>
              <a:ext uri="{FF2B5EF4-FFF2-40B4-BE49-F238E27FC236}">
                <a16:creationId xmlns:a16="http://schemas.microsoft.com/office/drawing/2014/main" id="{00177717-3752-CA34-7E76-0408C31D36AF}"/>
              </a:ext>
            </a:extLst>
          </p:cNvPr>
          <p:cNvPicPr preferRelativeResize="0"/>
          <p:nvPr userDrawn="1"/>
        </p:nvPicPr>
        <p:blipFill>
          <a:blip r:embed="rId2"/>
          <a:srcRect/>
          <a:stretch/>
        </p:blipFill>
        <p:spPr>
          <a:xfrm>
            <a:off x="1" y="0"/>
            <a:ext cx="9144001" cy="5143501"/>
          </a:xfrm>
          <a:prstGeom prst="rect">
            <a:avLst/>
          </a:prstGeom>
          <a:noFill/>
          <a:ln>
            <a:noFill/>
          </a:ln>
        </p:spPr>
      </p:pic>
    </p:spTree>
    <p:extLst>
      <p:ext uri="{BB962C8B-B14F-4D97-AF65-F5344CB8AC3E}">
        <p14:creationId xmlns:p14="http://schemas.microsoft.com/office/powerpoint/2010/main" val="3959990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pic>
        <p:nvPicPr>
          <p:cNvPr id="3" name="Google Shape;155;p23">
            <a:extLst>
              <a:ext uri="{FF2B5EF4-FFF2-40B4-BE49-F238E27FC236}">
                <a16:creationId xmlns:a16="http://schemas.microsoft.com/office/drawing/2014/main" id="{00177717-3752-CA34-7E76-0408C31D36AF}"/>
              </a:ext>
            </a:extLst>
          </p:cNvPr>
          <p:cNvPicPr preferRelativeResize="0"/>
          <p:nvPr userDrawn="1"/>
        </p:nvPicPr>
        <p:blipFill>
          <a:blip r:embed="rId2"/>
          <a:srcRect/>
          <a:stretch/>
        </p:blipFill>
        <p:spPr>
          <a:xfrm>
            <a:off x="1" y="0"/>
            <a:ext cx="9144001" cy="5143500"/>
          </a:xfrm>
          <a:prstGeom prst="rect">
            <a:avLst/>
          </a:prstGeom>
          <a:noFill/>
          <a:ln>
            <a:noFill/>
          </a:ln>
        </p:spPr>
      </p:pic>
    </p:spTree>
    <p:extLst>
      <p:ext uri="{BB962C8B-B14F-4D97-AF65-F5344CB8AC3E}">
        <p14:creationId xmlns:p14="http://schemas.microsoft.com/office/powerpoint/2010/main" val="3988396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71" r:id="rId1"/>
    <p:sldLayoutId id="2147483660" r:id="rId2"/>
    <p:sldLayoutId id="2147483677" r:id="rId3"/>
    <p:sldLayoutId id="2147483661" r:id="rId4"/>
    <p:sldLayoutId id="2147483672" r:id="rId5"/>
    <p:sldLayoutId id="2147483679" r:id="rId6"/>
    <p:sldLayoutId id="2147483662" r:id="rId7"/>
    <p:sldLayoutId id="2147483663" r:id="rId8"/>
    <p:sldLayoutId id="2147483674" r:id="rId9"/>
    <p:sldLayoutId id="2147483675" r:id="rId10"/>
    <p:sldLayoutId id="2147483676" r:id="rId11"/>
    <p:sldLayoutId id="2147483670" r:id="rId12"/>
    <p:sldLayoutId id="2147483665" r:id="rId13"/>
    <p:sldLayoutId id="214748367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fca.org.uk/publication/data/mlar-statistics-q4-2022-summary-long-run.xlsx" TargetMode="Externa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fca.org.uk/data/mortgage-lending-statistics" TargetMode="External"/><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www.gov.uk/government/statistics/monthly-property-transactions-completed-in-the-uk-with-value-40000-or-above"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rightmove.co.uk/press-centre/house-price-index" TargetMode="External"/><Relationship Id="rId2" Type="http://schemas.openxmlformats.org/officeDocument/2006/relationships/hyperlink" Target="https://landregistry.data.gov.uk/app/ukhpi" TargetMode="External"/><Relationship Id="rId1" Type="http://schemas.openxmlformats.org/officeDocument/2006/relationships/slideLayout" Target="../slideLayouts/slideLayout10.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uple of people holding boxes&#10;&#10;Description automatically generated with medium confidence">
            <a:extLst>
              <a:ext uri="{FF2B5EF4-FFF2-40B4-BE49-F238E27FC236}">
                <a16:creationId xmlns:a16="http://schemas.microsoft.com/office/drawing/2014/main" id="{628AA5FF-AAE4-2DBF-8E59-5F2028AF7C75}"/>
              </a:ext>
            </a:extLst>
          </p:cNvPr>
          <p:cNvPicPr>
            <a:picLocks noChangeAspect="1"/>
          </p:cNvPicPr>
          <p:nvPr/>
        </p:nvPicPr>
        <p:blipFill rotWithShape="1">
          <a:blip r:embed="rId2"/>
          <a:srcRect t="21875" b="21875"/>
          <a:stretch/>
        </p:blipFill>
        <p:spPr>
          <a:xfrm>
            <a:off x="0" y="0"/>
            <a:ext cx="9144000" cy="5143500"/>
          </a:xfrm>
          <a:prstGeom prst="rect">
            <a:avLst/>
          </a:prstGeom>
        </p:spPr>
      </p:pic>
      <p:sp>
        <p:nvSpPr>
          <p:cNvPr id="3" name="TextBox 2">
            <a:extLst>
              <a:ext uri="{FF2B5EF4-FFF2-40B4-BE49-F238E27FC236}">
                <a16:creationId xmlns:a16="http://schemas.microsoft.com/office/drawing/2014/main" id="{A71CCC44-C6F6-FD7B-5756-CD10305F86C4}"/>
              </a:ext>
            </a:extLst>
          </p:cNvPr>
          <p:cNvSpPr txBox="1"/>
          <p:nvPr/>
        </p:nvSpPr>
        <p:spPr>
          <a:xfrm>
            <a:off x="4446872" y="4113695"/>
            <a:ext cx="3914111" cy="892552"/>
          </a:xfrm>
          <a:prstGeom prst="rect">
            <a:avLst/>
          </a:prstGeom>
          <a:noFill/>
        </p:spPr>
        <p:txBody>
          <a:bodyPr wrap="square" rtlCol="0">
            <a:spAutoFit/>
          </a:bodyPr>
          <a:lstStyle/>
          <a:p>
            <a:pPr algn="r"/>
            <a:r>
              <a:rPr lang="en-GB" sz="2600" b="1" dirty="0">
                <a:solidFill>
                  <a:schemeClr val="bg1"/>
                </a:solidFill>
                <a:latin typeface="Outfit" panose="020B0604020202020204" charset="0"/>
              </a:rPr>
              <a:t>Mortgages Snapshot</a:t>
            </a:r>
          </a:p>
          <a:p>
            <a:pPr algn="r"/>
            <a:r>
              <a:rPr lang="en-GB" sz="2400" dirty="0">
                <a:solidFill>
                  <a:srgbClr val="E67780"/>
                </a:solidFill>
                <a:latin typeface="Outfit" panose="020B0604020202020204" charset="0"/>
              </a:rPr>
              <a:t>May 2023</a:t>
            </a:r>
          </a:p>
        </p:txBody>
      </p:sp>
      <p:pic>
        <p:nvPicPr>
          <p:cNvPr id="4" name="Picture 3" descr="A picture containing arrow&#10;&#10;Description automatically generated">
            <a:extLst>
              <a:ext uri="{FF2B5EF4-FFF2-40B4-BE49-F238E27FC236}">
                <a16:creationId xmlns:a16="http://schemas.microsoft.com/office/drawing/2014/main" id="{79EE0434-C584-4FAD-E5A1-D5E71F1EF4CC}"/>
              </a:ext>
            </a:extLst>
          </p:cNvPr>
          <p:cNvPicPr>
            <a:picLocks noChangeAspect="1"/>
          </p:cNvPicPr>
          <p:nvPr/>
        </p:nvPicPr>
        <p:blipFill>
          <a:blip r:embed="rId3"/>
          <a:stretch>
            <a:fillRect/>
          </a:stretch>
        </p:blipFill>
        <p:spPr>
          <a:xfrm>
            <a:off x="0" y="633412"/>
            <a:ext cx="4446872" cy="2178968"/>
          </a:xfrm>
          <a:prstGeom prst="rect">
            <a:avLst/>
          </a:prstGeom>
        </p:spPr>
      </p:pic>
    </p:spTree>
    <p:extLst>
      <p:ext uri="{BB962C8B-B14F-4D97-AF65-F5344CB8AC3E}">
        <p14:creationId xmlns:p14="http://schemas.microsoft.com/office/powerpoint/2010/main" val="1030490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p16">
            <a:extLst>
              <a:ext uri="{FF2B5EF4-FFF2-40B4-BE49-F238E27FC236}">
                <a16:creationId xmlns:a16="http://schemas.microsoft.com/office/drawing/2014/main" id="{D393F6AF-C666-FD75-C05B-7C28DE60BC29}"/>
              </a:ext>
            </a:extLst>
          </p:cNvPr>
          <p:cNvSpPr txBox="1"/>
          <p:nvPr/>
        </p:nvSpPr>
        <p:spPr>
          <a:xfrm>
            <a:off x="250849" y="269084"/>
            <a:ext cx="6140326" cy="1107965"/>
          </a:xfrm>
          <a:prstGeom prst="rect">
            <a:avLst/>
          </a:prstGeom>
          <a:noFill/>
          <a:ln>
            <a:noFill/>
          </a:ln>
        </p:spPr>
        <p:txBody>
          <a:bodyPr spcFirstLastPara="1" wrap="square" lIns="91425" tIns="91425" rIns="91425" bIns="91425" anchor="t" anchorCtr="0">
            <a:spAutoFit/>
          </a:bodyPr>
          <a:lstStyle/>
          <a:p>
            <a:r>
              <a:rPr lang="en" sz="1800" b="1" dirty="0">
                <a:solidFill>
                  <a:srgbClr val="031115"/>
                </a:solidFill>
                <a:latin typeface="Outfit" pitchFamily="2" charset="0"/>
                <a:ea typeface="Roboto"/>
                <a:cs typeface="Roboto"/>
                <a:sym typeface="Roboto"/>
              </a:rPr>
              <a:t>Residential transaction volumes </a:t>
            </a:r>
            <a:br>
              <a:rPr lang="en" sz="1800" b="1" dirty="0">
                <a:solidFill>
                  <a:srgbClr val="031115"/>
                </a:solidFill>
                <a:latin typeface="Outfit" pitchFamily="2" charset="0"/>
                <a:ea typeface="Roboto"/>
                <a:cs typeface="Roboto"/>
                <a:sym typeface="Roboto"/>
              </a:rPr>
            </a:br>
            <a:r>
              <a:rPr lang="en" dirty="0">
                <a:solidFill>
                  <a:srgbClr val="E67780"/>
                </a:solidFill>
                <a:latin typeface="Outfit" pitchFamily="2" charset="0"/>
                <a:ea typeface="Roboto"/>
                <a:cs typeface="Roboto"/>
                <a:sym typeface="Roboto"/>
              </a:rPr>
              <a:t>“Remortgages continue to be the largest segment of the mortgage market (33%) in 2022 Q4, </a:t>
            </a:r>
            <a:r>
              <a:rPr lang="en-GB" dirty="0">
                <a:solidFill>
                  <a:srgbClr val="E67780"/>
                </a:solidFill>
                <a:latin typeface="Outfit" pitchFamily="2" charset="0"/>
                <a:ea typeface="Roboto"/>
                <a:cs typeface="Roboto"/>
              </a:rPr>
              <a:t>however it is positive to see an uptick in first time buyers</a:t>
            </a:r>
          </a:p>
          <a:p>
            <a:r>
              <a:rPr lang="en-GB" dirty="0">
                <a:solidFill>
                  <a:srgbClr val="E67780"/>
                </a:solidFill>
                <a:latin typeface="Outfit" pitchFamily="2" charset="0"/>
                <a:ea typeface="Roboto"/>
                <a:cs typeface="Roboto"/>
              </a:rPr>
              <a:t>(24%) entering the market despite all the challenges</a:t>
            </a:r>
            <a:r>
              <a:rPr lang="en" dirty="0">
                <a:solidFill>
                  <a:srgbClr val="E67780"/>
                </a:solidFill>
                <a:latin typeface="Outfit" pitchFamily="2" charset="0"/>
                <a:ea typeface="Roboto"/>
                <a:cs typeface="Roboto"/>
                <a:sym typeface="Roboto"/>
              </a:rPr>
              <a:t>”  </a:t>
            </a:r>
            <a:endParaRPr dirty="0">
              <a:solidFill>
                <a:srgbClr val="E67780"/>
              </a:solidFill>
              <a:latin typeface="Outfit" pitchFamily="2" charset="0"/>
              <a:ea typeface="Roboto"/>
              <a:cs typeface="Roboto"/>
              <a:sym typeface="Roboto"/>
            </a:endParaRPr>
          </a:p>
        </p:txBody>
      </p:sp>
      <p:graphicFrame>
        <p:nvGraphicFramePr>
          <p:cNvPr id="5" name="Chart 4">
            <a:extLst>
              <a:ext uri="{FF2B5EF4-FFF2-40B4-BE49-F238E27FC236}">
                <a16:creationId xmlns:a16="http://schemas.microsoft.com/office/drawing/2014/main" id="{0F620DC5-2A74-B5DA-FD3A-3B071F6B2DC3}"/>
              </a:ext>
            </a:extLst>
          </p:cNvPr>
          <p:cNvGraphicFramePr>
            <a:graphicFrameLocks/>
          </p:cNvGraphicFramePr>
          <p:nvPr>
            <p:extLst>
              <p:ext uri="{D42A27DB-BD31-4B8C-83A1-F6EECF244321}">
                <p14:modId xmlns:p14="http://schemas.microsoft.com/office/powerpoint/2010/main" val="178155912"/>
              </p:ext>
            </p:extLst>
          </p:nvPr>
        </p:nvGraphicFramePr>
        <p:xfrm>
          <a:off x="371433" y="1440433"/>
          <a:ext cx="6480000" cy="288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B582D7D-A785-D441-2683-E14EA139B060}"/>
              </a:ext>
            </a:extLst>
          </p:cNvPr>
          <p:cNvSpPr txBox="1"/>
          <p:nvPr/>
        </p:nvSpPr>
        <p:spPr>
          <a:xfrm>
            <a:off x="1111675" y="4553958"/>
            <a:ext cx="7366641" cy="215444"/>
          </a:xfrm>
          <a:prstGeom prst="rect">
            <a:avLst/>
          </a:prstGeom>
          <a:noFill/>
        </p:spPr>
        <p:txBody>
          <a:bodyPr wrap="square">
            <a:spAutoFit/>
          </a:bodyPr>
          <a:lstStyle/>
          <a:p>
            <a:r>
              <a:rPr lang="en-GB" sz="800" dirty="0">
                <a:solidFill>
                  <a:schemeClr val="tx1"/>
                </a:solidFill>
                <a:latin typeface="Outfit" pitchFamily="2" charset="0"/>
                <a:ea typeface="Roboto"/>
                <a:cs typeface="Roboto"/>
                <a:sym typeface="Roboto"/>
              </a:rPr>
              <a:t>Source: </a:t>
            </a:r>
            <a:r>
              <a:rPr lang="en-GB" sz="800" dirty="0">
                <a:solidFill>
                  <a:schemeClr val="tx1"/>
                </a:solidFill>
                <a:latin typeface="Outfit" pitchFamily="2" charset="0"/>
                <a:ea typeface="Roboto"/>
                <a:cs typeface="Roboto"/>
                <a:sym typeface="Roboto"/>
                <a:hlinkClick r:id="rId3">
                  <a:extLst>
                    <a:ext uri="{A12FA001-AC4F-418D-AE19-62706E023703}">
                      <ahyp:hlinkClr xmlns:ahyp="http://schemas.microsoft.com/office/drawing/2018/hyperlinkcolor" val="tx"/>
                    </a:ext>
                  </a:extLst>
                </a:hlinkClick>
              </a:rPr>
              <a:t>https://www.fca.org.uk/publication/data/mlar-statistics-q4-2022-summary-long-run.xlsx</a:t>
            </a:r>
            <a:r>
              <a:rPr lang="en-GB" sz="800" dirty="0">
                <a:solidFill>
                  <a:schemeClr val="tx1"/>
                </a:solidFill>
                <a:latin typeface="Outfit" pitchFamily="2" charset="0"/>
                <a:ea typeface="Roboto"/>
                <a:cs typeface="Roboto"/>
                <a:sym typeface="Roboto"/>
              </a:rPr>
              <a:t> </a:t>
            </a:r>
            <a:endParaRPr lang="en-GB" sz="800" dirty="0">
              <a:solidFill>
                <a:schemeClr val="tx1"/>
              </a:solidFill>
              <a:latin typeface="Outfit" pitchFamily="2" charset="0"/>
              <a:ea typeface="Roboto"/>
              <a:cs typeface="Roboto"/>
            </a:endParaRPr>
          </a:p>
        </p:txBody>
      </p:sp>
    </p:spTree>
    <p:extLst>
      <p:ext uri="{BB962C8B-B14F-4D97-AF65-F5344CB8AC3E}">
        <p14:creationId xmlns:p14="http://schemas.microsoft.com/office/powerpoint/2010/main" val="79629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F543F2E-4454-3CDA-1618-FF6795493DDF}"/>
              </a:ext>
            </a:extLst>
          </p:cNvPr>
          <p:cNvGraphicFramePr>
            <a:graphicFrameLocks/>
          </p:cNvGraphicFramePr>
          <p:nvPr>
            <p:extLst>
              <p:ext uri="{D42A27DB-BD31-4B8C-83A1-F6EECF244321}">
                <p14:modId xmlns:p14="http://schemas.microsoft.com/office/powerpoint/2010/main" val="1270034229"/>
              </p:ext>
            </p:extLst>
          </p:nvPr>
        </p:nvGraphicFramePr>
        <p:xfrm>
          <a:off x="371433" y="1347731"/>
          <a:ext cx="6480000" cy="288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Google Shape;79;p16">
            <a:extLst>
              <a:ext uri="{FF2B5EF4-FFF2-40B4-BE49-F238E27FC236}">
                <a16:creationId xmlns:a16="http://schemas.microsoft.com/office/drawing/2014/main" id="{EB758546-702A-2C93-0333-46B6BFC3FC6B}"/>
              </a:ext>
            </a:extLst>
          </p:cNvPr>
          <p:cNvSpPr txBox="1"/>
          <p:nvPr/>
        </p:nvSpPr>
        <p:spPr>
          <a:xfrm>
            <a:off x="250848" y="41250"/>
            <a:ext cx="8521719" cy="130648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800" b="1" dirty="0">
                <a:solidFill>
                  <a:srgbClr val="031115"/>
                </a:solidFill>
                <a:latin typeface="Outfit" pitchFamily="2" charset="0"/>
                <a:ea typeface="Roboto"/>
                <a:cs typeface="Roboto"/>
                <a:sym typeface="Roboto"/>
              </a:rPr>
              <a:t>Residential transaction prices </a:t>
            </a:r>
            <a:br>
              <a:rPr lang="en" sz="1800" b="1" dirty="0">
                <a:solidFill>
                  <a:srgbClr val="031115"/>
                </a:solidFill>
                <a:latin typeface="Outfit" pitchFamily="2" charset="0"/>
                <a:ea typeface="Roboto"/>
                <a:cs typeface="Roboto"/>
                <a:sym typeface="Roboto"/>
              </a:rPr>
            </a:br>
            <a:r>
              <a:rPr lang="en" dirty="0">
                <a:solidFill>
                  <a:srgbClr val="E67780"/>
                </a:solidFill>
                <a:latin typeface="Outfit" pitchFamily="2" charset="0"/>
                <a:ea typeface="Roboto"/>
                <a:cs typeface="Roboto"/>
                <a:sym typeface="Roboto"/>
              </a:rPr>
              <a:t>“The majority of mortgages still completing in the &lt;75% LTV category (driven by remortgages), but an increasing number of 90%+ LTV showing signs of confidence despite the challenging environment”</a:t>
            </a:r>
            <a:endParaRPr b="1" dirty="0">
              <a:solidFill>
                <a:srgbClr val="E67780"/>
              </a:solidFill>
              <a:latin typeface="Outfit" pitchFamily="2" charset="0"/>
              <a:ea typeface="Roboto"/>
              <a:cs typeface="Roboto"/>
              <a:sym typeface="Roboto"/>
            </a:endParaRPr>
          </a:p>
        </p:txBody>
      </p:sp>
      <p:sp>
        <p:nvSpPr>
          <p:cNvPr id="7" name="TextBox 6">
            <a:extLst>
              <a:ext uri="{FF2B5EF4-FFF2-40B4-BE49-F238E27FC236}">
                <a16:creationId xmlns:a16="http://schemas.microsoft.com/office/drawing/2014/main" id="{D398B687-C78D-2203-1994-BE6DD96D8C1A}"/>
              </a:ext>
            </a:extLst>
          </p:cNvPr>
          <p:cNvSpPr txBox="1"/>
          <p:nvPr/>
        </p:nvSpPr>
        <p:spPr>
          <a:xfrm>
            <a:off x="1111676" y="4553958"/>
            <a:ext cx="6020474" cy="215444"/>
          </a:xfrm>
          <a:prstGeom prst="rect">
            <a:avLst/>
          </a:prstGeom>
          <a:noFill/>
        </p:spPr>
        <p:txBody>
          <a:bodyPr wrap="square">
            <a:spAutoFit/>
          </a:bodyPr>
          <a:lstStyle/>
          <a:p>
            <a:r>
              <a:rPr lang="en-GB" sz="800" dirty="0">
                <a:solidFill>
                  <a:schemeClr val="tx1"/>
                </a:solidFill>
                <a:latin typeface="Outfit" pitchFamily="2" charset="0"/>
                <a:ea typeface="Roboto"/>
                <a:cs typeface="Roboto"/>
                <a:sym typeface="Roboto"/>
              </a:rPr>
              <a:t>Source: </a:t>
            </a:r>
            <a:r>
              <a:rPr lang="en-GB" sz="800" dirty="0">
                <a:solidFill>
                  <a:schemeClr val="tx1"/>
                </a:solidFill>
                <a:latin typeface="Outfit" pitchFamily="2" charset="0"/>
                <a:ea typeface="Roboto"/>
                <a:cs typeface="Roboto"/>
                <a:hlinkClick r:id="rId3">
                  <a:extLst>
                    <a:ext uri="{A12FA001-AC4F-418D-AE19-62706E023703}">
                      <ahyp:hlinkClr xmlns:ahyp="http://schemas.microsoft.com/office/drawing/2018/hyperlinkcolor" val="tx"/>
                    </a:ext>
                  </a:extLst>
                </a:hlinkClick>
              </a:rPr>
              <a:t>https://www.fca.org.uk/data/mortgage-lending-statistics</a:t>
            </a:r>
            <a:r>
              <a:rPr lang="en-GB" sz="800" dirty="0">
                <a:solidFill>
                  <a:schemeClr val="tx1"/>
                </a:solidFill>
                <a:latin typeface="Outfit" pitchFamily="2" charset="0"/>
                <a:ea typeface="Roboto"/>
                <a:cs typeface="Roboto"/>
              </a:rPr>
              <a:t>  </a:t>
            </a:r>
          </a:p>
        </p:txBody>
      </p:sp>
    </p:spTree>
    <p:extLst>
      <p:ext uri="{BB962C8B-B14F-4D97-AF65-F5344CB8AC3E}">
        <p14:creationId xmlns:p14="http://schemas.microsoft.com/office/powerpoint/2010/main" val="3181608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432D3A0-5145-6CEA-C967-1E76FA8296CD}"/>
              </a:ext>
            </a:extLst>
          </p:cNvPr>
          <p:cNvSpPr txBox="1"/>
          <p:nvPr/>
        </p:nvSpPr>
        <p:spPr>
          <a:xfrm>
            <a:off x="4106334" y="176414"/>
            <a:ext cx="4690534" cy="4370427"/>
          </a:xfrm>
          <a:prstGeom prst="rect">
            <a:avLst/>
          </a:prstGeom>
          <a:noFill/>
        </p:spPr>
        <p:txBody>
          <a:bodyPr wrap="square">
            <a:spAutoFit/>
          </a:bodyPr>
          <a:lstStyle/>
          <a:p>
            <a:r>
              <a:rPr lang="en-GB" sz="2400" b="1" i="0" dirty="0">
                <a:solidFill>
                  <a:schemeClr val="tx1"/>
                </a:solidFill>
                <a:effectLst/>
                <a:latin typeface="Outfit" panose="020B0604020202020204" charset="0"/>
              </a:rPr>
              <a:t>Decreasing UK house prices…</a:t>
            </a:r>
            <a:br>
              <a:rPr lang="en-GB" dirty="0">
                <a:solidFill>
                  <a:schemeClr val="tx1"/>
                </a:solidFill>
                <a:latin typeface="Outfit" panose="020B0604020202020204" charset="0"/>
              </a:rPr>
            </a:br>
            <a:endParaRPr lang="en-GB" dirty="0">
              <a:solidFill>
                <a:schemeClr val="tx1"/>
              </a:solidFill>
              <a:latin typeface="Outfit" panose="020B0604020202020204" charset="0"/>
            </a:endParaRPr>
          </a:p>
          <a:p>
            <a:r>
              <a:rPr lang="en-GB" sz="1000" b="0" i="0" dirty="0">
                <a:solidFill>
                  <a:schemeClr val="tx1"/>
                </a:solidFill>
                <a:effectLst/>
                <a:latin typeface="Outfit" panose="020B0604020202020204" charset="0"/>
              </a:rPr>
              <a:t>The current horizon of the house price market shows a small slump over the next couple of months. This has come from the decrease in consumer demand and sales, as a result of properties sitting for longer periods on estate agents’ sales books. The swing in decreasing property purchases has really empowered the buyer’s market, with buyers being able to offer prices below valuation to vendors in the hope of a value for money deal.</a:t>
            </a:r>
          </a:p>
          <a:p>
            <a:endParaRPr lang="en-GB" sz="1000" b="0" i="0" dirty="0">
              <a:solidFill>
                <a:schemeClr val="tx1"/>
              </a:solidFill>
              <a:effectLst/>
              <a:latin typeface="Outfit" panose="020B0604020202020204" charset="0"/>
            </a:endParaRPr>
          </a:p>
          <a:p>
            <a:r>
              <a:rPr lang="en-GB" sz="1000" b="0" i="0" dirty="0">
                <a:solidFill>
                  <a:schemeClr val="tx1"/>
                </a:solidFill>
                <a:effectLst/>
                <a:latin typeface="Outfit" panose="020B0604020202020204" charset="0"/>
              </a:rPr>
              <a:t>Halifax building society’s monthly index has assessed the current market and calculated a £995 decrease on average over the housing market after 3 months of increased growth, this shows there are deals to be made for the shrewd negotiators.</a:t>
            </a:r>
          </a:p>
          <a:p>
            <a:endParaRPr lang="en-GB" sz="1000" b="0" i="0" dirty="0">
              <a:solidFill>
                <a:schemeClr val="tx1"/>
              </a:solidFill>
              <a:effectLst/>
              <a:latin typeface="Outfit" panose="020B0604020202020204" charset="0"/>
            </a:endParaRPr>
          </a:p>
          <a:p>
            <a:r>
              <a:rPr lang="en-GB" sz="1000" b="0" i="0" dirty="0">
                <a:solidFill>
                  <a:schemeClr val="tx1"/>
                </a:solidFill>
                <a:effectLst/>
                <a:latin typeface="Outfit" panose="020B0604020202020204" charset="0"/>
              </a:rPr>
              <a:t>Simon Rubinsohn, RICS chief economist, said: “Key indicators from the RICS survey point to a series of challenges in both the sales and lettings space. Buyer demand still appears to be subdued in the face of relatively high borrowing costs, the prospect of at least one more interest rate hike and ongoing affordability challenges.” This shows an ongoing squeeze to sellers and landlords, to potentially offload their underperforming portfolios and residential properties in the look for a quick and easy sale.</a:t>
            </a:r>
          </a:p>
          <a:p>
            <a:endParaRPr lang="en-GB" sz="1000" b="0" i="0" dirty="0">
              <a:solidFill>
                <a:schemeClr val="tx1"/>
              </a:solidFill>
              <a:effectLst/>
              <a:latin typeface="Outfit" panose="020B0604020202020204" charset="0"/>
            </a:endParaRPr>
          </a:p>
          <a:p>
            <a:r>
              <a:rPr lang="en-GB" sz="1000" b="0" i="0" dirty="0">
                <a:solidFill>
                  <a:schemeClr val="tx1"/>
                </a:solidFill>
                <a:effectLst/>
                <a:latin typeface="Outfit" panose="020B0604020202020204" charset="0"/>
              </a:rPr>
              <a:t>With new innovative products hitting the market over the last few weeks the ability to acquire a mortgage successfully has increased. If you feel you are able to take advantage of this market in the coming months, please get in contact and we can assess your mortgage borrowing potential.</a:t>
            </a:r>
            <a:endParaRPr lang="en-GB" sz="1000" dirty="0">
              <a:solidFill>
                <a:schemeClr val="tx1"/>
              </a:solidFill>
              <a:latin typeface="Outfit" panose="020B0604020202020204" charset="0"/>
            </a:endParaRPr>
          </a:p>
        </p:txBody>
      </p:sp>
      <p:pic>
        <p:nvPicPr>
          <p:cNvPr id="3" name="Picture 2" descr="A key in a keyhole&#10;&#10;Description automatically generated with low confidence">
            <a:extLst>
              <a:ext uri="{FF2B5EF4-FFF2-40B4-BE49-F238E27FC236}">
                <a16:creationId xmlns:a16="http://schemas.microsoft.com/office/drawing/2014/main" id="{8C877527-BF81-6C26-D3D9-70EC7C63624A}"/>
              </a:ext>
            </a:extLst>
          </p:cNvPr>
          <p:cNvPicPr>
            <a:picLocks noChangeAspect="1"/>
          </p:cNvPicPr>
          <p:nvPr/>
        </p:nvPicPr>
        <p:blipFill rotWithShape="1">
          <a:blip r:embed="rId2"/>
          <a:srcRect l="14157" r="12921"/>
          <a:stretch/>
        </p:blipFill>
        <p:spPr>
          <a:xfrm>
            <a:off x="0" y="0"/>
            <a:ext cx="3750733" cy="5143500"/>
          </a:xfrm>
          <a:prstGeom prst="rect">
            <a:avLst/>
          </a:prstGeom>
        </p:spPr>
      </p:pic>
    </p:spTree>
    <p:extLst>
      <p:ext uri="{BB962C8B-B14F-4D97-AF65-F5344CB8AC3E}">
        <p14:creationId xmlns:p14="http://schemas.microsoft.com/office/powerpoint/2010/main" val="1265672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0C1E367-F53C-832D-81D4-4BDAF6276EC6}"/>
              </a:ext>
            </a:extLst>
          </p:cNvPr>
          <p:cNvSpPr/>
          <p:nvPr/>
        </p:nvSpPr>
        <p:spPr>
          <a:xfrm>
            <a:off x="0" y="0"/>
            <a:ext cx="9144000" cy="5143500"/>
          </a:xfrm>
          <a:prstGeom prst="rect">
            <a:avLst/>
          </a:prstGeom>
          <a:solidFill>
            <a:srgbClr val="EB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a:extLst>
              <a:ext uri="{FF2B5EF4-FFF2-40B4-BE49-F238E27FC236}">
                <a16:creationId xmlns:a16="http://schemas.microsoft.com/office/drawing/2014/main" id="{DAF8B834-5514-CF42-88E6-CB36EAB92F47}"/>
              </a:ext>
            </a:extLst>
          </p:cNvPr>
          <p:cNvPicPr>
            <a:picLocks noChangeAspect="1"/>
          </p:cNvPicPr>
          <p:nvPr/>
        </p:nvPicPr>
        <p:blipFill rotWithShape="1">
          <a:blip r:embed="rId2"/>
          <a:srcRect l="2916"/>
          <a:stretch/>
        </p:blipFill>
        <p:spPr>
          <a:xfrm>
            <a:off x="0" y="1689100"/>
            <a:ext cx="6661426" cy="1765300"/>
          </a:xfrm>
          <a:prstGeom prst="rect">
            <a:avLst/>
          </a:prstGeom>
        </p:spPr>
      </p:pic>
      <p:pic>
        <p:nvPicPr>
          <p:cNvPr id="2" name="Picture 1">
            <a:extLst>
              <a:ext uri="{FF2B5EF4-FFF2-40B4-BE49-F238E27FC236}">
                <a16:creationId xmlns:a16="http://schemas.microsoft.com/office/drawing/2014/main" id="{40D2A328-98DB-675A-45DE-127609C0965A}"/>
              </a:ext>
            </a:extLst>
          </p:cNvPr>
          <p:cNvPicPr>
            <a:picLocks noChangeAspect="1"/>
          </p:cNvPicPr>
          <p:nvPr/>
        </p:nvPicPr>
        <p:blipFill rotWithShape="1">
          <a:blip r:embed="rId3"/>
          <a:srcRect l="25832" t="36543" r="30514" b="47114"/>
          <a:stretch/>
        </p:blipFill>
        <p:spPr>
          <a:xfrm>
            <a:off x="2409092" y="3552275"/>
            <a:ext cx="3991723" cy="840623"/>
          </a:xfrm>
          <a:prstGeom prst="rect">
            <a:avLst/>
          </a:prstGeom>
        </p:spPr>
      </p:pic>
      <p:sp>
        <p:nvSpPr>
          <p:cNvPr id="3" name="TextBox 2">
            <a:extLst>
              <a:ext uri="{FF2B5EF4-FFF2-40B4-BE49-F238E27FC236}">
                <a16:creationId xmlns:a16="http://schemas.microsoft.com/office/drawing/2014/main" id="{D2387C43-2D1B-6C05-7C34-8CC10A0AE1CD}"/>
              </a:ext>
            </a:extLst>
          </p:cNvPr>
          <p:cNvSpPr txBox="1"/>
          <p:nvPr/>
        </p:nvSpPr>
        <p:spPr>
          <a:xfrm>
            <a:off x="2608371" y="4470883"/>
            <a:ext cx="1312334" cy="338554"/>
          </a:xfrm>
          <a:prstGeom prst="rect">
            <a:avLst/>
          </a:prstGeom>
          <a:noFill/>
        </p:spPr>
        <p:txBody>
          <a:bodyPr wrap="square" rtlCol="0">
            <a:spAutoFit/>
          </a:bodyPr>
          <a:lstStyle/>
          <a:p>
            <a:pPr algn="ctr"/>
            <a:r>
              <a:rPr lang="en-GB" sz="800" dirty="0">
                <a:latin typeface="Outfit" panose="020B0604020202020204" charset="0"/>
              </a:rPr>
              <a:t>WhatsApp</a:t>
            </a:r>
          </a:p>
          <a:p>
            <a:pPr algn="ctr"/>
            <a:r>
              <a:rPr lang="en-GB" sz="800" b="1" dirty="0">
                <a:latin typeface="Outfit" panose="020B0604020202020204" charset="0"/>
              </a:rPr>
              <a:t>07714 597 081</a:t>
            </a:r>
          </a:p>
        </p:txBody>
      </p:sp>
      <p:sp>
        <p:nvSpPr>
          <p:cNvPr id="4" name="TextBox 3">
            <a:extLst>
              <a:ext uri="{FF2B5EF4-FFF2-40B4-BE49-F238E27FC236}">
                <a16:creationId xmlns:a16="http://schemas.microsoft.com/office/drawing/2014/main" id="{1E327AB9-6F68-8F61-5DCD-4726D54046AC}"/>
              </a:ext>
            </a:extLst>
          </p:cNvPr>
          <p:cNvSpPr txBox="1"/>
          <p:nvPr/>
        </p:nvSpPr>
        <p:spPr>
          <a:xfrm>
            <a:off x="5212405" y="4470883"/>
            <a:ext cx="1312334" cy="338554"/>
          </a:xfrm>
          <a:prstGeom prst="rect">
            <a:avLst/>
          </a:prstGeom>
          <a:noFill/>
        </p:spPr>
        <p:txBody>
          <a:bodyPr wrap="square" rtlCol="0">
            <a:spAutoFit/>
          </a:bodyPr>
          <a:lstStyle/>
          <a:p>
            <a:pPr algn="ctr"/>
            <a:r>
              <a:rPr lang="en-GB" sz="800" dirty="0">
                <a:latin typeface="Outfit" panose="020B0604020202020204" charset="0"/>
              </a:rPr>
              <a:t>Phone</a:t>
            </a:r>
          </a:p>
          <a:p>
            <a:pPr algn="ctr"/>
            <a:r>
              <a:rPr lang="en-GB" sz="800" b="1" dirty="0">
                <a:latin typeface="Outfit" panose="020B0604020202020204" charset="0"/>
              </a:rPr>
              <a:t>0333 533 0051</a:t>
            </a:r>
          </a:p>
        </p:txBody>
      </p:sp>
      <p:sp>
        <p:nvSpPr>
          <p:cNvPr id="5" name="TextBox 4">
            <a:extLst>
              <a:ext uri="{FF2B5EF4-FFF2-40B4-BE49-F238E27FC236}">
                <a16:creationId xmlns:a16="http://schemas.microsoft.com/office/drawing/2014/main" id="{26066FDB-806F-1A50-13BE-6E19E04C18E2}"/>
              </a:ext>
            </a:extLst>
          </p:cNvPr>
          <p:cNvSpPr txBox="1"/>
          <p:nvPr/>
        </p:nvSpPr>
        <p:spPr>
          <a:xfrm>
            <a:off x="3677399" y="4470883"/>
            <a:ext cx="1747520" cy="338554"/>
          </a:xfrm>
          <a:prstGeom prst="rect">
            <a:avLst/>
          </a:prstGeom>
          <a:noFill/>
        </p:spPr>
        <p:txBody>
          <a:bodyPr wrap="square" rtlCol="0">
            <a:spAutoFit/>
          </a:bodyPr>
          <a:lstStyle/>
          <a:p>
            <a:pPr algn="ctr"/>
            <a:r>
              <a:rPr lang="en-GB" sz="800" dirty="0">
                <a:latin typeface="Outfit" panose="020B0604020202020204" charset="0"/>
              </a:rPr>
              <a:t>Email</a:t>
            </a:r>
          </a:p>
          <a:p>
            <a:pPr algn="ctr"/>
            <a:r>
              <a:rPr lang="en-GB" sz="800" b="1" dirty="0">
                <a:latin typeface="Outfit" panose="020B0604020202020204" charset="0"/>
              </a:rPr>
              <a:t>info@dwellomortgages.co.uk</a:t>
            </a:r>
          </a:p>
        </p:txBody>
      </p:sp>
    </p:spTree>
    <p:extLst>
      <p:ext uri="{BB962C8B-B14F-4D97-AF65-F5344CB8AC3E}">
        <p14:creationId xmlns:p14="http://schemas.microsoft.com/office/powerpoint/2010/main" val="462628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p16">
            <a:extLst>
              <a:ext uri="{FF2B5EF4-FFF2-40B4-BE49-F238E27FC236}">
                <a16:creationId xmlns:a16="http://schemas.microsoft.com/office/drawing/2014/main" id="{F2E57492-7EA2-606A-666C-C7AB20F5A72E}"/>
              </a:ext>
            </a:extLst>
          </p:cNvPr>
          <p:cNvSpPr txBox="1"/>
          <p:nvPr/>
        </p:nvSpPr>
        <p:spPr>
          <a:xfrm>
            <a:off x="250851" y="41250"/>
            <a:ext cx="8446638" cy="2782270"/>
          </a:xfrm>
          <a:prstGeom prst="rect">
            <a:avLst/>
          </a:prstGeom>
          <a:noFill/>
          <a:ln>
            <a:noFill/>
          </a:ln>
        </p:spPr>
        <p:txBody>
          <a:bodyPr spcFirstLastPara="1" wrap="square" lIns="91425" tIns="91425" rIns="91425" bIns="91425" anchor="t" anchorCtr="0">
            <a:spAutoFit/>
          </a:bodyPr>
          <a:lstStyle/>
          <a:p>
            <a:pPr>
              <a:lnSpc>
                <a:spcPct val="115000"/>
              </a:lnSpc>
              <a:spcBef>
                <a:spcPts val="1200"/>
              </a:spcBef>
              <a:spcAft>
                <a:spcPts val="1200"/>
              </a:spcAft>
            </a:pPr>
            <a:r>
              <a:rPr lang="en" sz="1800" b="1" dirty="0">
                <a:solidFill>
                  <a:srgbClr val="031115"/>
                </a:solidFill>
                <a:latin typeface="Outfit" pitchFamily="2" charset="0"/>
                <a:ea typeface="Roboto"/>
                <a:cs typeface="Roboto"/>
                <a:sym typeface="Roboto"/>
              </a:rPr>
              <a:t>Snapshot Summary</a:t>
            </a:r>
            <a:br>
              <a:rPr lang="en" sz="1800" b="1" dirty="0">
                <a:solidFill>
                  <a:srgbClr val="031115"/>
                </a:solidFill>
                <a:latin typeface="Roboto"/>
                <a:ea typeface="Roboto"/>
                <a:cs typeface="Roboto"/>
                <a:sym typeface="Roboto"/>
              </a:rPr>
            </a:br>
            <a:r>
              <a:rPr lang="en-GB" b="1" dirty="0">
                <a:solidFill>
                  <a:srgbClr val="E67780"/>
                </a:solidFill>
                <a:latin typeface="Outfit" pitchFamily="2" charset="0"/>
                <a:ea typeface="Roboto"/>
                <a:cs typeface="Roboto"/>
                <a:sym typeface="Roboto"/>
              </a:rPr>
              <a:t>May 2023</a:t>
            </a:r>
            <a:br>
              <a:rPr lang="en-GB" b="1" dirty="0">
                <a:solidFill>
                  <a:srgbClr val="E67780"/>
                </a:solidFill>
                <a:latin typeface="Roboto"/>
                <a:ea typeface="Roboto"/>
                <a:cs typeface="Roboto"/>
                <a:sym typeface="Roboto"/>
              </a:rPr>
            </a:br>
            <a:br>
              <a:rPr lang="en-GB" b="1" dirty="0">
                <a:solidFill>
                  <a:srgbClr val="E67780"/>
                </a:solidFill>
                <a:latin typeface="Roboto"/>
                <a:ea typeface="Roboto"/>
                <a:cs typeface="Roboto"/>
                <a:sym typeface="Roboto"/>
              </a:rPr>
            </a:br>
            <a:r>
              <a:rPr lang="en-GB" sz="1100" dirty="0">
                <a:latin typeface="Outfit" panose="020B0604020202020204" charset="0"/>
              </a:rPr>
              <a:t>Dwello hunt down the right mortgages for our customers by being on the frontline of the mortgage market, tracking offers and rates across a broad range of lenders from high street banks to bespoke specialists. The following provides a summary of key trends from across the market in May 2023.</a:t>
            </a:r>
            <a:br>
              <a:rPr lang="en-GB" sz="1100" dirty="0">
                <a:latin typeface="Outfit" panose="020B0604020202020204" charset="0"/>
              </a:rPr>
            </a:br>
            <a:br>
              <a:rPr lang="en-GB" sz="1100" dirty="0">
                <a:latin typeface="Outfit" panose="020B0604020202020204" charset="0"/>
              </a:rPr>
            </a:br>
            <a:r>
              <a:rPr lang="en" sz="1100" b="1" dirty="0">
                <a:solidFill>
                  <a:srgbClr val="E67780"/>
                </a:solidFill>
                <a:latin typeface="Outfit" pitchFamily="2" charset="0"/>
                <a:ea typeface="Roboto"/>
                <a:cs typeface="Roboto"/>
                <a:sym typeface="Roboto"/>
              </a:rPr>
              <a:t>Despite the challenging environment, there is good news to be found in the data…..</a:t>
            </a:r>
            <a:endParaRPr lang="en-GB" sz="1100" b="1" dirty="0">
              <a:solidFill>
                <a:srgbClr val="E67780"/>
              </a:solidFill>
              <a:latin typeface="Outfit" panose="020B0604020202020204" charset="0"/>
            </a:endParaRPr>
          </a:p>
          <a:p>
            <a:pPr>
              <a:lnSpc>
                <a:spcPct val="115000"/>
              </a:lnSpc>
              <a:spcBef>
                <a:spcPts val="1200"/>
              </a:spcBef>
              <a:spcAft>
                <a:spcPts val="1200"/>
              </a:spcAft>
            </a:pPr>
            <a:r>
              <a:rPr lang="en-GB" sz="1100" dirty="0">
                <a:latin typeface="Outfit" panose="020B0604020202020204" charset="0"/>
              </a:rPr>
              <a:t> </a:t>
            </a:r>
            <a:endParaRPr lang="en-GB" sz="1200" dirty="0">
              <a:solidFill>
                <a:schemeClr val="tx1"/>
              </a:solidFill>
              <a:latin typeface="Outfit" panose="020B0604020202020204" charset="0"/>
            </a:endParaRPr>
          </a:p>
        </p:txBody>
      </p:sp>
      <p:sp>
        <p:nvSpPr>
          <p:cNvPr id="3" name="TextBox 2">
            <a:extLst>
              <a:ext uri="{FF2B5EF4-FFF2-40B4-BE49-F238E27FC236}">
                <a16:creationId xmlns:a16="http://schemas.microsoft.com/office/drawing/2014/main" id="{B1757AC5-3832-1A64-93E1-B3F129D943B0}"/>
              </a:ext>
            </a:extLst>
          </p:cNvPr>
          <p:cNvSpPr txBox="1"/>
          <p:nvPr/>
        </p:nvSpPr>
        <p:spPr>
          <a:xfrm>
            <a:off x="349405" y="2074018"/>
            <a:ext cx="7758813" cy="2292935"/>
          </a:xfrm>
          <a:prstGeom prst="rect">
            <a:avLst/>
          </a:prstGeom>
          <a:noFill/>
        </p:spPr>
        <p:txBody>
          <a:bodyPr wrap="square" rtlCol="0">
            <a:spAutoFit/>
          </a:bodyPr>
          <a:lstStyle/>
          <a:p>
            <a:pPr marL="171450" indent="-171450">
              <a:lnSpc>
                <a:spcPct val="120000"/>
              </a:lnSpc>
              <a:buClr>
                <a:srgbClr val="E67780"/>
              </a:buClr>
              <a:buFont typeface="Wingdings" panose="05000000000000000000" pitchFamily="2" charset="2"/>
              <a:buChar char="§"/>
            </a:pPr>
            <a:r>
              <a:rPr lang="en-GB" sz="1100" dirty="0">
                <a:latin typeface="Outfit" panose="020B0604020202020204" charset="0"/>
              </a:rPr>
              <a:t>Based on 85% LTV, following the base rate increase average rates increased slightly, </a:t>
            </a:r>
            <a:r>
              <a:rPr lang="en-GB" sz="1100" b="1" dirty="0">
                <a:latin typeface="Outfit" panose="020B0604020202020204" charset="0"/>
              </a:rPr>
              <a:t>albeit not to the same extent</a:t>
            </a:r>
            <a:r>
              <a:rPr lang="en-GB" sz="1100" dirty="0">
                <a:latin typeface="Outfit" panose="020B0604020202020204" charset="0"/>
              </a:rPr>
              <a:t>, with </a:t>
            </a:r>
            <a:r>
              <a:rPr lang="en-GB" sz="1100" b="1" dirty="0">
                <a:latin typeface="Outfit" panose="020B0604020202020204" charset="0"/>
              </a:rPr>
              <a:t>the lowest deals remaining at 4.1% for new purchases and 4.44% for remortgage</a:t>
            </a:r>
            <a:r>
              <a:rPr lang="en-GB" sz="1100" dirty="0">
                <a:latin typeface="Outfit" panose="020B0604020202020204" charset="0"/>
              </a:rPr>
              <a:t>. </a:t>
            </a:r>
          </a:p>
          <a:p>
            <a:pPr marL="171450" indent="-171450">
              <a:lnSpc>
                <a:spcPct val="120000"/>
              </a:lnSpc>
              <a:buClr>
                <a:srgbClr val="E67780"/>
              </a:buClr>
              <a:buFont typeface="Wingdings" panose="05000000000000000000" pitchFamily="2" charset="2"/>
              <a:buChar char="§"/>
            </a:pPr>
            <a:r>
              <a:rPr lang="en-GB" sz="1100" dirty="0">
                <a:latin typeface="Outfit" panose="020B0604020202020204" charset="0"/>
              </a:rPr>
              <a:t>Monthly property transactions fell to 98k in Apr 23, </a:t>
            </a:r>
            <a:r>
              <a:rPr lang="en-GB" sz="1100" b="1" dirty="0">
                <a:latin typeface="Outfit" panose="020B0604020202020204" charset="0"/>
              </a:rPr>
              <a:t>but overall appear to have found a floor around the 100k mark over the last 6 months.</a:t>
            </a:r>
          </a:p>
          <a:p>
            <a:pPr marL="171450" indent="-171450">
              <a:lnSpc>
                <a:spcPct val="120000"/>
              </a:lnSpc>
              <a:buClr>
                <a:srgbClr val="E67780"/>
              </a:buClr>
              <a:buFont typeface="Wingdings" panose="05000000000000000000" pitchFamily="2" charset="2"/>
              <a:buChar char="§"/>
            </a:pPr>
            <a:r>
              <a:rPr lang="en-GB" sz="1100" dirty="0">
                <a:latin typeface="Outfit" panose="020B0604020202020204" charset="0"/>
              </a:rPr>
              <a:t>The average sale price in Mar 23 fell to £285k from £288k in Feb 23, </a:t>
            </a:r>
            <a:r>
              <a:rPr lang="en-GB" sz="1100" b="1" dirty="0">
                <a:latin typeface="Outfit" panose="020B0604020202020204" charset="0"/>
              </a:rPr>
              <a:t>however asking prices are starting to trend upwards in April and May</a:t>
            </a:r>
            <a:r>
              <a:rPr lang="en-GB" sz="1100" dirty="0">
                <a:latin typeface="Outfit" panose="020B0604020202020204" charset="0"/>
              </a:rPr>
              <a:t>, but will it be reflected in actual sold prices remains to be seen.</a:t>
            </a:r>
          </a:p>
          <a:p>
            <a:pPr marL="171450" indent="-171450">
              <a:lnSpc>
                <a:spcPct val="120000"/>
              </a:lnSpc>
              <a:buClr>
                <a:srgbClr val="E67780"/>
              </a:buClr>
              <a:buFont typeface="Wingdings" panose="05000000000000000000" pitchFamily="2" charset="2"/>
              <a:buChar char="§"/>
            </a:pPr>
            <a:r>
              <a:rPr lang="en-GB" sz="1100" dirty="0">
                <a:latin typeface="Outfit" panose="020B0604020202020204" charset="0"/>
              </a:rPr>
              <a:t>Remortgages continue to be the largest segment of the mortgage market (33%) in 2022 Q4, however it’s </a:t>
            </a:r>
            <a:r>
              <a:rPr lang="en-GB" sz="1100" b="1" dirty="0">
                <a:latin typeface="Outfit" panose="020B0604020202020204" charset="0"/>
              </a:rPr>
              <a:t>positive to see an uptick in first time buyers (24%) entering the market despite all the challenges</a:t>
            </a:r>
            <a:r>
              <a:rPr lang="en-GB" sz="1100" dirty="0">
                <a:latin typeface="Outfit" panose="020B0604020202020204" charset="0"/>
              </a:rPr>
              <a:t>.</a:t>
            </a:r>
          </a:p>
          <a:p>
            <a:pPr marL="171450" indent="-171450">
              <a:lnSpc>
                <a:spcPct val="120000"/>
              </a:lnSpc>
              <a:buClr>
                <a:srgbClr val="E67780"/>
              </a:buClr>
              <a:buFont typeface="Wingdings" panose="05000000000000000000" pitchFamily="2" charset="2"/>
              <a:buChar char="§"/>
            </a:pPr>
            <a:r>
              <a:rPr lang="en-GB" sz="1100" dirty="0">
                <a:latin typeface="Outfit" panose="020B0604020202020204" charset="0"/>
              </a:rPr>
              <a:t>The majority of mortgages still completing in the &lt;75% LTV category (driven by remortgages), but </a:t>
            </a:r>
            <a:r>
              <a:rPr lang="en-GB" sz="1100" b="1" dirty="0">
                <a:latin typeface="Outfit" panose="020B0604020202020204" charset="0"/>
              </a:rPr>
              <a:t>an increasing number of 90%+ LTV showing signs of confidence despite the challenging environment.</a:t>
            </a:r>
          </a:p>
          <a:p>
            <a:pPr>
              <a:buClr>
                <a:srgbClr val="E67780"/>
              </a:buClr>
            </a:pPr>
            <a:endParaRPr lang="en-GB" sz="1100" dirty="0">
              <a:latin typeface="Outfit" panose="020B0604020202020204" charset="0"/>
            </a:endParaRPr>
          </a:p>
        </p:txBody>
      </p:sp>
    </p:spTree>
    <p:extLst>
      <p:ext uri="{BB962C8B-B14F-4D97-AF65-F5344CB8AC3E}">
        <p14:creationId xmlns:p14="http://schemas.microsoft.com/office/powerpoint/2010/main" val="3225574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0C1E367-F53C-832D-81D4-4BDAF6276EC6}"/>
              </a:ext>
            </a:extLst>
          </p:cNvPr>
          <p:cNvSpPr/>
          <p:nvPr/>
        </p:nvSpPr>
        <p:spPr>
          <a:xfrm>
            <a:off x="0" y="0"/>
            <a:ext cx="9144000" cy="5143500"/>
          </a:xfrm>
          <a:prstGeom prst="rect">
            <a:avLst/>
          </a:prstGeom>
          <a:solidFill>
            <a:srgbClr val="EB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67185812-972F-7397-A4BA-37648E53A90C}"/>
              </a:ext>
            </a:extLst>
          </p:cNvPr>
          <p:cNvSpPr txBox="1"/>
          <p:nvPr/>
        </p:nvSpPr>
        <p:spPr>
          <a:xfrm>
            <a:off x="173878" y="312537"/>
            <a:ext cx="3817846" cy="3939540"/>
          </a:xfrm>
          <a:prstGeom prst="rect">
            <a:avLst/>
          </a:prstGeom>
          <a:noFill/>
        </p:spPr>
        <p:txBody>
          <a:bodyPr wrap="square">
            <a:spAutoFit/>
          </a:bodyPr>
          <a:lstStyle/>
          <a:p>
            <a:r>
              <a:rPr lang="en-GB" sz="2400" b="1" i="0" dirty="0">
                <a:solidFill>
                  <a:schemeClr val="tx1"/>
                </a:solidFill>
                <a:effectLst/>
                <a:latin typeface="Outfit" panose="020B0604020202020204" charset="0"/>
              </a:rPr>
              <a:t>Mortgages aren’t just numbers, they’re dreams and ambitions waiting to be realised.</a:t>
            </a:r>
          </a:p>
          <a:p>
            <a:br>
              <a:rPr lang="en-GB" dirty="0">
                <a:solidFill>
                  <a:schemeClr val="tx1"/>
                </a:solidFill>
                <a:latin typeface="Outfit" panose="020B0604020202020204" charset="0"/>
              </a:rPr>
            </a:br>
            <a:r>
              <a:rPr lang="en-GB" sz="1000" b="1" i="0" dirty="0">
                <a:solidFill>
                  <a:srgbClr val="E67780"/>
                </a:solidFill>
                <a:effectLst/>
                <a:latin typeface="Outfit" panose="020B0604020202020204" charset="0"/>
              </a:rPr>
              <a:t>Our ambition is to hunt down your</a:t>
            </a:r>
            <a:r>
              <a:rPr lang="en-GB" sz="1000" b="1" i="0" u="sng" dirty="0">
                <a:solidFill>
                  <a:srgbClr val="E67780"/>
                </a:solidFill>
                <a:effectLst/>
                <a:latin typeface="Outfit" panose="020B0604020202020204" charset="0"/>
              </a:rPr>
              <a:t> mortgage match</a:t>
            </a:r>
            <a:r>
              <a:rPr lang="en-GB" sz="1000" b="1" i="0" dirty="0">
                <a:solidFill>
                  <a:srgbClr val="E67780"/>
                </a:solidFill>
                <a:effectLst/>
                <a:latin typeface="Outfit" panose="020B0604020202020204" charset="0"/>
              </a:rPr>
              <a:t>.</a:t>
            </a:r>
          </a:p>
          <a:p>
            <a:endParaRPr lang="en-GB" sz="1000" dirty="0">
              <a:solidFill>
                <a:schemeClr val="tx1"/>
              </a:solidFill>
              <a:latin typeface="Outfit" panose="020B0604020202020204" charset="0"/>
            </a:endParaRPr>
          </a:p>
          <a:p>
            <a:r>
              <a:rPr lang="en-GB" sz="1000" b="1" i="0" dirty="0">
                <a:solidFill>
                  <a:schemeClr val="tx1"/>
                </a:solidFill>
                <a:effectLst/>
                <a:latin typeface="Outfit" panose="020B0604020202020204" charset="0"/>
              </a:rPr>
              <a:t>Sit back and relax, our aim is to hunt down the right mortgage for you and your life.</a:t>
            </a:r>
          </a:p>
          <a:p>
            <a:endParaRPr lang="en-GB" sz="1000" b="0" i="0" dirty="0">
              <a:solidFill>
                <a:schemeClr val="tx1"/>
              </a:solidFill>
              <a:effectLst/>
              <a:latin typeface="Outfit" panose="020B0604020202020204" charset="0"/>
            </a:endParaRPr>
          </a:p>
          <a:p>
            <a:r>
              <a:rPr lang="en-GB" sz="1000" b="0" i="0" dirty="0">
                <a:solidFill>
                  <a:schemeClr val="tx1"/>
                </a:solidFill>
                <a:effectLst/>
                <a:latin typeface="Outfit" panose="020B0604020202020204" charset="0"/>
              </a:rPr>
              <a:t>If you’re moving home, re-mortgaging or a buy-to-let investor, let us search a wide range of products from high street lenders to specialist providers, so we can find the right mortgage match for you.</a:t>
            </a:r>
          </a:p>
          <a:p>
            <a:endParaRPr lang="en-GB" sz="1000" dirty="0">
              <a:solidFill>
                <a:schemeClr val="tx1"/>
              </a:solidFill>
              <a:latin typeface="Outfit" panose="020B0604020202020204" charset="0"/>
            </a:endParaRPr>
          </a:p>
          <a:p>
            <a:endParaRPr lang="en-GB" sz="1000" dirty="0">
              <a:solidFill>
                <a:schemeClr val="tx1"/>
              </a:solidFill>
              <a:latin typeface="Outfit" panose="020B0604020202020204" charset="0"/>
            </a:endParaRPr>
          </a:p>
          <a:p>
            <a:endParaRPr lang="en-GB" sz="1000" b="0" i="0" dirty="0">
              <a:solidFill>
                <a:schemeClr val="tx1"/>
              </a:solidFill>
              <a:effectLst/>
              <a:latin typeface="Outfit" panose="020B0604020202020204" charset="0"/>
            </a:endParaRPr>
          </a:p>
          <a:p>
            <a:endParaRPr lang="en-GB" sz="1000" b="0" i="0" dirty="0">
              <a:solidFill>
                <a:schemeClr val="tx1"/>
              </a:solidFill>
              <a:effectLst/>
              <a:latin typeface="Outfit" panose="020B0604020202020204" charset="0"/>
            </a:endParaRPr>
          </a:p>
          <a:p>
            <a:endParaRPr lang="en-GB" sz="1000" dirty="0">
              <a:solidFill>
                <a:schemeClr val="tx1"/>
              </a:solidFill>
              <a:latin typeface="Outfit" panose="020B0604020202020204" charset="0"/>
            </a:endParaRPr>
          </a:p>
        </p:txBody>
      </p:sp>
      <p:pic>
        <p:nvPicPr>
          <p:cNvPr id="29" name="Picture 28">
            <a:extLst>
              <a:ext uri="{FF2B5EF4-FFF2-40B4-BE49-F238E27FC236}">
                <a16:creationId xmlns:a16="http://schemas.microsoft.com/office/drawing/2014/main" id="{8642DF51-2B5F-7C67-0B3A-7241A99CD2DF}"/>
              </a:ext>
            </a:extLst>
          </p:cNvPr>
          <p:cNvPicPr>
            <a:picLocks noChangeAspect="1"/>
          </p:cNvPicPr>
          <p:nvPr/>
        </p:nvPicPr>
        <p:blipFill rotWithShape="1">
          <a:blip r:embed="rId2"/>
          <a:srcRect l="25832" t="36543" r="30514" b="47114"/>
          <a:stretch/>
        </p:blipFill>
        <p:spPr>
          <a:xfrm>
            <a:off x="0" y="3587444"/>
            <a:ext cx="3991723" cy="840623"/>
          </a:xfrm>
          <a:prstGeom prst="rect">
            <a:avLst/>
          </a:prstGeom>
        </p:spPr>
      </p:pic>
      <p:pic>
        <p:nvPicPr>
          <p:cNvPr id="32" name="Picture 31" descr="A picture containing person, indoor&#10;&#10;Description automatically generated">
            <a:extLst>
              <a:ext uri="{FF2B5EF4-FFF2-40B4-BE49-F238E27FC236}">
                <a16:creationId xmlns:a16="http://schemas.microsoft.com/office/drawing/2014/main" id="{935ACB3E-38CD-F389-4106-40770FE9A1F9}"/>
              </a:ext>
            </a:extLst>
          </p:cNvPr>
          <p:cNvPicPr>
            <a:picLocks noChangeAspect="1"/>
          </p:cNvPicPr>
          <p:nvPr/>
        </p:nvPicPr>
        <p:blipFill rotWithShape="1">
          <a:blip r:embed="rId3"/>
          <a:srcRect l="5514"/>
          <a:stretch/>
        </p:blipFill>
        <p:spPr>
          <a:xfrm>
            <a:off x="4284133" y="-1"/>
            <a:ext cx="4859867" cy="5143499"/>
          </a:xfrm>
          <a:prstGeom prst="rect">
            <a:avLst/>
          </a:prstGeom>
        </p:spPr>
      </p:pic>
      <p:sp>
        <p:nvSpPr>
          <p:cNvPr id="33" name="TextBox 32">
            <a:extLst>
              <a:ext uri="{FF2B5EF4-FFF2-40B4-BE49-F238E27FC236}">
                <a16:creationId xmlns:a16="http://schemas.microsoft.com/office/drawing/2014/main" id="{38445B25-A225-AE8C-D933-C01BF4A0CC49}"/>
              </a:ext>
            </a:extLst>
          </p:cNvPr>
          <p:cNvSpPr txBox="1"/>
          <p:nvPr/>
        </p:nvSpPr>
        <p:spPr>
          <a:xfrm>
            <a:off x="199279" y="4506052"/>
            <a:ext cx="1312334" cy="338554"/>
          </a:xfrm>
          <a:prstGeom prst="rect">
            <a:avLst/>
          </a:prstGeom>
          <a:noFill/>
        </p:spPr>
        <p:txBody>
          <a:bodyPr wrap="square" rtlCol="0">
            <a:spAutoFit/>
          </a:bodyPr>
          <a:lstStyle/>
          <a:p>
            <a:pPr algn="ctr"/>
            <a:r>
              <a:rPr lang="en-GB" sz="800" dirty="0">
                <a:latin typeface="Outfit" panose="020B0604020202020204" charset="0"/>
              </a:rPr>
              <a:t>WhatsApp</a:t>
            </a:r>
          </a:p>
          <a:p>
            <a:pPr algn="ctr"/>
            <a:r>
              <a:rPr lang="en-GB" sz="800" b="1" dirty="0">
                <a:latin typeface="Outfit" panose="020B0604020202020204" charset="0"/>
              </a:rPr>
              <a:t>07714 597 081</a:t>
            </a:r>
          </a:p>
        </p:txBody>
      </p:sp>
      <p:sp>
        <p:nvSpPr>
          <p:cNvPr id="34" name="TextBox 33">
            <a:extLst>
              <a:ext uri="{FF2B5EF4-FFF2-40B4-BE49-F238E27FC236}">
                <a16:creationId xmlns:a16="http://schemas.microsoft.com/office/drawing/2014/main" id="{8BD4D4E2-30D8-9184-3F55-4918F1C20A8E}"/>
              </a:ext>
            </a:extLst>
          </p:cNvPr>
          <p:cNvSpPr txBox="1"/>
          <p:nvPr/>
        </p:nvSpPr>
        <p:spPr>
          <a:xfrm>
            <a:off x="2803313" y="4506052"/>
            <a:ext cx="1312334" cy="338554"/>
          </a:xfrm>
          <a:prstGeom prst="rect">
            <a:avLst/>
          </a:prstGeom>
          <a:noFill/>
        </p:spPr>
        <p:txBody>
          <a:bodyPr wrap="square" rtlCol="0">
            <a:spAutoFit/>
          </a:bodyPr>
          <a:lstStyle/>
          <a:p>
            <a:pPr algn="ctr"/>
            <a:r>
              <a:rPr lang="en-GB" sz="800" dirty="0">
                <a:latin typeface="Outfit" panose="020B0604020202020204" charset="0"/>
              </a:rPr>
              <a:t>Phone</a:t>
            </a:r>
          </a:p>
          <a:p>
            <a:pPr algn="ctr"/>
            <a:r>
              <a:rPr lang="en-GB" sz="800" b="1" dirty="0">
                <a:latin typeface="Outfit" panose="020B0604020202020204" charset="0"/>
              </a:rPr>
              <a:t>0333 533 0051</a:t>
            </a:r>
          </a:p>
        </p:txBody>
      </p:sp>
      <p:sp>
        <p:nvSpPr>
          <p:cNvPr id="35" name="TextBox 34">
            <a:extLst>
              <a:ext uri="{FF2B5EF4-FFF2-40B4-BE49-F238E27FC236}">
                <a16:creationId xmlns:a16="http://schemas.microsoft.com/office/drawing/2014/main" id="{99D61CB0-2FD8-0F7B-9FFC-E4C2E014C901}"/>
              </a:ext>
            </a:extLst>
          </p:cNvPr>
          <p:cNvSpPr txBox="1"/>
          <p:nvPr/>
        </p:nvSpPr>
        <p:spPr>
          <a:xfrm>
            <a:off x="1268307" y="4506052"/>
            <a:ext cx="1747520" cy="338554"/>
          </a:xfrm>
          <a:prstGeom prst="rect">
            <a:avLst/>
          </a:prstGeom>
          <a:noFill/>
        </p:spPr>
        <p:txBody>
          <a:bodyPr wrap="square" rtlCol="0">
            <a:spAutoFit/>
          </a:bodyPr>
          <a:lstStyle/>
          <a:p>
            <a:pPr algn="ctr"/>
            <a:r>
              <a:rPr lang="en-GB" sz="800" dirty="0">
                <a:latin typeface="Outfit" panose="020B0604020202020204" charset="0"/>
              </a:rPr>
              <a:t>Email</a:t>
            </a:r>
          </a:p>
          <a:p>
            <a:pPr algn="ctr"/>
            <a:r>
              <a:rPr lang="en-GB" sz="800" b="1" dirty="0">
                <a:latin typeface="Outfit" panose="020B0604020202020204" charset="0"/>
              </a:rPr>
              <a:t>info@dwellomortgages.co.uk</a:t>
            </a:r>
          </a:p>
        </p:txBody>
      </p:sp>
    </p:spTree>
    <p:extLst>
      <p:ext uri="{BB962C8B-B14F-4D97-AF65-F5344CB8AC3E}">
        <p14:creationId xmlns:p14="http://schemas.microsoft.com/office/powerpoint/2010/main" val="1335960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79;p16">
            <a:extLst>
              <a:ext uri="{FF2B5EF4-FFF2-40B4-BE49-F238E27FC236}">
                <a16:creationId xmlns:a16="http://schemas.microsoft.com/office/drawing/2014/main" id="{581C2190-78B4-5BEE-FDC2-A044704BADCB}"/>
              </a:ext>
            </a:extLst>
          </p:cNvPr>
          <p:cNvSpPr txBox="1"/>
          <p:nvPr/>
        </p:nvSpPr>
        <p:spPr>
          <a:xfrm>
            <a:off x="250849" y="41250"/>
            <a:ext cx="5664429" cy="155424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800" b="1" dirty="0">
                <a:solidFill>
                  <a:srgbClr val="031115"/>
                </a:solidFill>
                <a:latin typeface="Outfit" pitchFamily="2" charset="0"/>
                <a:ea typeface="Roboto"/>
                <a:cs typeface="Roboto"/>
                <a:sym typeface="Roboto"/>
              </a:rPr>
              <a:t>Dwello – Mortgages Rate Index</a:t>
            </a:r>
            <a:r>
              <a:rPr lang="en" sz="1800" dirty="0">
                <a:solidFill>
                  <a:srgbClr val="031115"/>
                </a:solidFill>
                <a:latin typeface="Outfit" pitchFamily="2" charset="0"/>
                <a:ea typeface="Roboto"/>
                <a:cs typeface="Roboto"/>
                <a:sym typeface="Roboto"/>
              </a:rPr>
              <a:t> (85% LTV Purchase)</a:t>
            </a:r>
            <a:r>
              <a:rPr lang="en" sz="1800" b="1" dirty="0">
                <a:solidFill>
                  <a:srgbClr val="031115"/>
                </a:solidFill>
                <a:latin typeface="Outfit" pitchFamily="2" charset="0"/>
                <a:ea typeface="Roboto"/>
                <a:cs typeface="Roboto"/>
                <a:sym typeface="Roboto"/>
              </a:rPr>
              <a:t> </a:t>
            </a:r>
            <a:br>
              <a:rPr lang="en" sz="1800" b="1" dirty="0">
                <a:solidFill>
                  <a:srgbClr val="031115"/>
                </a:solidFill>
                <a:latin typeface="Outfit" pitchFamily="2" charset="0"/>
                <a:ea typeface="Roboto"/>
                <a:cs typeface="Roboto"/>
                <a:sym typeface="Roboto"/>
              </a:rPr>
            </a:br>
            <a:r>
              <a:rPr lang="en" dirty="0">
                <a:solidFill>
                  <a:srgbClr val="E67780"/>
                </a:solidFill>
                <a:latin typeface="Outfit" pitchFamily="2" charset="0"/>
                <a:ea typeface="Roboto"/>
                <a:cs typeface="Roboto"/>
                <a:sym typeface="Roboto"/>
              </a:rPr>
              <a:t>“Based on 85% LTV, following the base rate increase average purchase rates increased slightly, albeit not to the same extent, with the lowest deals still remaining at 4.1%”</a:t>
            </a:r>
            <a:endParaRPr dirty="0">
              <a:solidFill>
                <a:srgbClr val="E67780"/>
              </a:solidFill>
              <a:latin typeface="Outfit" pitchFamily="2" charset="0"/>
              <a:ea typeface="Roboto"/>
              <a:cs typeface="Roboto"/>
              <a:sym typeface="Roboto"/>
            </a:endParaRPr>
          </a:p>
        </p:txBody>
      </p:sp>
      <p:sp>
        <p:nvSpPr>
          <p:cNvPr id="6" name="TextBox 5">
            <a:extLst>
              <a:ext uri="{FF2B5EF4-FFF2-40B4-BE49-F238E27FC236}">
                <a16:creationId xmlns:a16="http://schemas.microsoft.com/office/drawing/2014/main" id="{156870B6-829C-1A9E-9CD5-211F35D2DD32}"/>
              </a:ext>
            </a:extLst>
          </p:cNvPr>
          <p:cNvSpPr txBox="1"/>
          <p:nvPr/>
        </p:nvSpPr>
        <p:spPr>
          <a:xfrm>
            <a:off x="1111676" y="4553958"/>
            <a:ext cx="6020474" cy="338554"/>
          </a:xfrm>
          <a:prstGeom prst="rect">
            <a:avLst/>
          </a:prstGeom>
          <a:noFill/>
        </p:spPr>
        <p:txBody>
          <a:bodyPr wrap="square">
            <a:spAutoFit/>
          </a:bodyPr>
          <a:lstStyle/>
          <a:p>
            <a:r>
              <a:rPr lang="en-GB" sz="800" dirty="0">
                <a:solidFill>
                  <a:schemeClr val="tx1"/>
                </a:solidFill>
                <a:latin typeface="Outfit" pitchFamily="2" charset="0"/>
                <a:ea typeface="Roboto"/>
                <a:cs typeface="Roboto"/>
                <a:sym typeface="Roboto"/>
              </a:rPr>
              <a:t>Our internal Dwello MRI is a weekly reflection of the rates we are tracking on a daily basis. The rates are based on the average UK home value of £294,559 (Sept 22 – changed annually), a 15% deposit, 2 years fixed rate, with a duration of 30 years.</a:t>
            </a:r>
            <a:endParaRPr lang="en-GB" sz="800" dirty="0">
              <a:solidFill>
                <a:schemeClr val="tx1"/>
              </a:solidFill>
            </a:endParaRPr>
          </a:p>
        </p:txBody>
      </p:sp>
      <p:graphicFrame>
        <p:nvGraphicFramePr>
          <p:cNvPr id="2" name="Chart 1">
            <a:extLst>
              <a:ext uri="{FF2B5EF4-FFF2-40B4-BE49-F238E27FC236}">
                <a16:creationId xmlns:a16="http://schemas.microsoft.com/office/drawing/2014/main" id="{C5B82440-3694-47C4-A509-472FADC6ED7E}"/>
              </a:ext>
            </a:extLst>
          </p:cNvPr>
          <p:cNvGraphicFramePr>
            <a:graphicFrameLocks/>
          </p:cNvGraphicFramePr>
          <p:nvPr>
            <p:extLst>
              <p:ext uri="{D42A27DB-BD31-4B8C-83A1-F6EECF244321}">
                <p14:modId xmlns:p14="http://schemas.microsoft.com/office/powerpoint/2010/main" val="3828809129"/>
              </p:ext>
            </p:extLst>
          </p:nvPr>
        </p:nvGraphicFramePr>
        <p:xfrm>
          <a:off x="492245" y="1458474"/>
          <a:ext cx="6337764" cy="27682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8962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196074-E075-DC84-57D5-81289CA286D8}"/>
              </a:ext>
            </a:extLst>
          </p:cNvPr>
          <p:cNvSpPr txBox="1"/>
          <p:nvPr/>
        </p:nvSpPr>
        <p:spPr>
          <a:xfrm>
            <a:off x="1111676" y="4553958"/>
            <a:ext cx="6020474" cy="338554"/>
          </a:xfrm>
          <a:prstGeom prst="rect">
            <a:avLst/>
          </a:prstGeom>
          <a:noFill/>
        </p:spPr>
        <p:txBody>
          <a:bodyPr wrap="square">
            <a:spAutoFit/>
          </a:bodyPr>
          <a:lstStyle/>
          <a:p>
            <a:r>
              <a:rPr lang="en-GB" sz="800" dirty="0">
                <a:solidFill>
                  <a:schemeClr val="tx1"/>
                </a:solidFill>
                <a:latin typeface="Outfit" pitchFamily="2" charset="0"/>
                <a:ea typeface="Roboto"/>
                <a:cs typeface="Roboto"/>
                <a:sym typeface="Roboto"/>
              </a:rPr>
              <a:t>Our internal Dwello MRI is a weekly reflection of the rates we are tracking on a daily basis. The rates are based on the average UK home value of £294,559 (Sept 22 – changed annually), a 15% deposit, 2 years fixed rate, with a duration of 30 years.</a:t>
            </a:r>
            <a:endParaRPr lang="en-GB" sz="800" dirty="0">
              <a:solidFill>
                <a:schemeClr val="tx1"/>
              </a:solidFill>
            </a:endParaRPr>
          </a:p>
        </p:txBody>
      </p:sp>
      <p:sp>
        <p:nvSpPr>
          <p:cNvPr id="8" name="Google Shape;79;p16">
            <a:extLst>
              <a:ext uri="{FF2B5EF4-FFF2-40B4-BE49-F238E27FC236}">
                <a16:creationId xmlns:a16="http://schemas.microsoft.com/office/drawing/2014/main" id="{BFD0A2E5-2328-52D0-DF6A-BE03D3799B7F}"/>
              </a:ext>
            </a:extLst>
          </p:cNvPr>
          <p:cNvSpPr txBox="1"/>
          <p:nvPr/>
        </p:nvSpPr>
        <p:spPr>
          <a:xfrm>
            <a:off x="250849" y="41250"/>
            <a:ext cx="6020474" cy="155424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800" b="1" dirty="0">
                <a:solidFill>
                  <a:srgbClr val="031115"/>
                </a:solidFill>
                <a:latin typeface="Outfit" pitchFamily="2" charset="0"/>
                <a:ea typeface="Roboto"/>
                <a:cs typeface="Roboto"/>
                <a:sym typeface="Roboto"/>
              </a:rPr>
              <a:t>Dwello – Mortgages Rate Index</a:t>
            </a:r>
            <a:r>
              <a:rPr lang="en" sz="1800" dirty="0">
                <a:solidFill>
                  <a:srgbClr val="031115"/>
                </a:solidFill>
                <a:latin typeface="Outfit" pitchFamily="2" charset="0"/>
                <a:ea typeface="Roboto"/>
                <a:cs typeface="Roboto"/>
                <a:sym typeface="Roboto"/>
              </a:rPr>
              <a:t> (85% LTV Remortgage)</a:t>
            </a:r>
            <a:r>
              <a:rPr lang="en" sz="1800" b="1" dirty="0">
                <a:solidFill>
                  <a:srgbClr val="031115"/>
                </a:solidFill>
                <a:latin typeface="Outfit" pitchFamily="2" charset="0"/>
                <a:ea typeface="Roboto"/>
                <a:cs typeface="Roboto"/>
                <a:sym typeface="Roboto"/>
              </a:rPr>
              <a:t> </a:t>
            </a:r>
            <a:br>
              <a:rPr lang="en" sz="1800" b="1" dirty="0">
                <a:solidFill>
                  <a:srgbClr val="031115"/>
                </a:solidFill>
                <a:latin typeface="Outfit" pitchFamily="2" charset="0"/>
                <a:ea typeface="Roboto"/>
                <a:cs typeface="Roboto"/>
                <a:sym typeface="Roboto"/>
              </a:rPr>
            </a:br>
            <a:r>
              <a:rPr lang="en" dirty="0">
                <a:solidFill>
                  <a:srgbClr val="E67780"/>
                </a:solidFill>
                <a:latin typeface="Outfit" pitchFamily="2" charset="0"/>
                <a:ea typeface="Roboto"/>
                <a:cs typeface="Roboto"/>
                <a:sym typeface="Roboto"/>
              </a:rPr>
              <a:t>“Based on 85% LTV, following the base rate increase average remortgage rates inceased slightly, albeit not to the same extent, with the lowest deals at 4.44%”</a:t>
            </a:r>
            <a:endParaRPr b="1" dirty="0">
              <a:solidFill>
                <a:srgbClr val="E67780"/>
              </a:solidFill>
              <a:highlight>
                <a:srgbClr val="FFFF00"/>
              </a:highlight>
              <a:latin typeface="Outfit" pitchFamily="2" charset="0"/>
              <a:ea typeface="Roboto"/>
              <a:cs typeface="Roboto"/>
              <a:sym typeface="Roboto"/>
            </a:endParaRPr>
          </a:p>
        </p:txBody>
      </p:sp>
      <p:graphicFrame>
        <p:nvGraphicFramePr>
          <p:cNvPr id="2" name="Chart 1">
            <a:extLst>
              <a:ext uri="{FF2B5EF4-FFF2-40B4-BE49-F238E27FC236}">
                <a16:creationId xmlns:a16="http://schemas.microsoft.com/office/drawing/2014/main" id="{7010521D-3BD8-4C15-8913-3495CAA0F177}"/>
              </a:ext>
            </a:extLst>
          </p:cNvPr>
          <p:cNvGraphicFramePr>
            <a:graphicFrameLocks/>
          </p:cNvGraphicFramePr>
          <p:nvPr>
            <p:extLst>
              <p:ext uri="{D42A27DB-BD31-4B8C-83A1-F6EECF244321}">
                <p14:modId xmlns:p14="http://schemas.microsoft.com/office/powerpoint/2010/main" val="2340841779"/>
              </p:ext>
            </p:extLst>
          </p:nvPr>
        </p:nvGraphicFramePr>
        <p:xfrm>
          <a:off x="372147" y="1516029"/>
          <a:ext cx="5758066" cy="27711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925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painting a wall&#10;&#10;Description automatically generated with medium confidence">
            <a:extLst>
              <a:ext uri="{FF2B5EF4-FFF2-40B4-BE49-F238E27FC236}">
                <a16:creationId xmlns:a16="http://schemas.microsoft.com/office/drawing/2014/main" id="{8DF2DC7A-EB84-0086-D8BC-2BC04292E808}"/>
              </a:ext>
            </a:extLst>
          </p:cNvPr>
          <p:cNvPicPr>
            <a:picLocks noChangeAspect="1"/>
          </p:cNvPicPr>
          <p:nvPr/>
        </p:nvPicPr>
        <p:blipFill>
          <a:blip r:embed="rId2"/>
          <a:stretch>
            <a:fillRect/>
          </a:stretch>
        </p:blipFill>
        <p:spPr>
          <a:xfrm>
            <a:off x="0" y="0"/>
            <a:ext cx="5162394" cy="5162394"/>
          </a:xfrm>
          <a:prstGeom prst="rect">
            <a:avLst/>
          </a:prstGeom>
        </p:spPr>
      </p:pic>
      <p:sp>
        <p:nvSpPr>
          <p:cNvPr id="2" name="Rectangle 1">
            <a:extLst>
              <a:ext uri="{FF2B5EF4-FFF2-40B4-BE49-F238E27FC236}">
                <a16:creationId xmlns:a16="http://schemas.microsoft.com/office/drawing/2014/main" id="{4065A8ED-99D3-4559-DA88-75CBE7CA2862}"/>
              </a:ext>
            </a:extLst>
          </p:cNvPr>
          <p:cNvSpPr/>
          <p:nvPr/>
        </p:nvSpPr>
        <p:spPr>
          <a:xfrm>
            <a:off x="4282620" y="0"/>
            <a:ext cx="4861380" cy="5162394"/>
          </a:xfrm>
          <a:prstGeom prst="rect">
            <a:avLst/>
          </a:prstGeom>
          <a:solidFill>
            <a:srgbClr val="63D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40B5B5B5-41F6-C70D-B0DF-92D0455DB144}"/>
              </a:ext>
            </a:extLst>
          </p:cNvPr>
          <p:cNvSpPr txBox="1"/>
          <p:nvPr/>
        </p:nvSpPr>
        <p:spPr>
          <a:xfrm>
            <a:off x="4494998" y="176414"/>
            <a:ext cx="4475125" cy="4216539"/>
          </a:xfrm>
          <a:prstGeom prst="rect">
            <a:avLst/>
          </a:prstGeom>
          <a:noFill/>
        </p:spPr>
        <p:txBody>
          <a:bodyPr wrap="square">
            <a:spAutoFit/>
          </a:bodyPr>
          <a:lstStyle/>
          <a:p>
            <a:r>
              <a:rPr lang="en-GB" sz="2400" b="1" dirty="0">
                <a:solidFill>
                  <a:schemeClr val="bg1"/>
                </a:solidFill>
                <a:latin typeface="Outfit" panose="020B0604020202020204" charset="0"/>
              </a:rPr>
              <a:t>S</a:t>
            </a:r>
            <a:r>
              <a:rPr lang="en-GB" sz="2400" b="1" i="0" dirty="0">
                <a:solidFill>
                  <a:schemeClr val="bg1"/>
                </a:solidFill>
                <a:effectLst/>
                <a:latin typeface="Outfit" panose="020B0604020202020204" charset="0"/>
              </a:rPr>
              <a:t>alary sacrifice mortgages…</a:t>
            </a:r>
            <a:br>
              <a:rPr lang="en-GB" dirty="0">
                <a:solidFill>
                  <a:schemeClr val="bg1"/>
                </a:solidFill>
                <a:latin typeface="Outfit" panose="020B0604020202020204" charset="0"/>
              </a:rPr>
            </a:br>
            <a:endParaRPr lang="en-GB" dirty="0">
              <a:solidFill>
                <a:schemeClr val="bg1"/>
              </a:solidFill>
              <a:latin typeface="Outfit" panose="020B0604020202020204" charset="0"/>
            </a:endParaRPr>
          </a:p>
          <a:p>
            <a:r>
              <a:rPr lang="en-GB" sz="1000" b="0" i="0" dirty="0">
                <a:solidFill>
                  <a:schemeClr val="bg1"/>
                </a:solidFill>
                <a:effectLst/>
                <a:latin typeface="Outfit" panose="020B0604020202020204" charset="0"/>
              </a:rPr>
              <a:t>There has been rumbling over the last few weeks about this idea and now a petition to get mortgage payments paid before income tax and National Insurance contributions in the UK has gathered some major traction.</a:t>
            </a:r>
          </a:p>
          <a:p>
            <a:endParaRPr lang="en-GB" sz="1000" b="0" i="0" dirty="0">
              <a:solidFill>
                <a:schemeClr val="bg1"/>
              </a:solidFill>
              <a:effectLst/>
              <a:latin typeface="Outfit" panose="020B0604020202020204" charset="0"/>
            </a:endParaRPr>
          </a:p>
          <a:p>
            <a:r>
              <a:rPr lang="en-GB" sz="1000" b="0" i="0" dirty="0">
                <a:solidFill>
                  <a:schemeClr val="bg1"/>
                </a:solidFill>
                <a:effectLst/>
                <a:latin typeface="Outfit" panose="020B0604020202020204" charset="0"/>
              </a:rPr>
              <a:t>This bold concept has been envisioned and carried out by Mr Aqad Zane Manager of Operational Risk Capital &amp; Analytics at NatWest group, in an attempt to allow UK households the benefit of salary sacrifices to offset larger tax requirements.</a:t>
            </a:r>
          </a:p>
          <a:p>
            <a:endParaRPr lang="en-GB" sz="1000" b="0" i="0" dirty="0">
              <a:solidFill>
                <a:schemeClr val="bg1"/>
              </a:solidFill>
              <a:effectLst/>
              <a:latin typeface="Outfit" panose="020B0604020202020204" charset="0"/>
            </a:endParaRPr>
          </a:p>
          <a:p>
            <a:r>
              <a:rPr lang="en-GB" sz="1000" b="0" i="0" dirty="0">
                <a:solidFill>
                  <a:schemeClr val="bg1"/>
                </a:solidFill>
                <a:effectLst/>
                <a:latin typeface="Outfit" panose="020B0604020202020204" charset="0"/>
              </a:rPr>
              <a:t>Mr. Zane said: “The rising cost of living and house prices makes paying off a mortgage extremely challenging for many people.</a:t>
            </a:r>
          </a:p>
          <a:p>
            <a:endParaRPr lang="en-GB" sz="1000" b="0" i="0" dirty="0">
              <a:solidFill>
                <a:schemeClr val="bg1"/>
              </a:solidFill>
              <a:effectLst/>
              <a:latin typeface="Outfit" panose="020B0604020202020204" charset="0"/>
            </a:endParaRPr>
          </a:p>
          <a:p>
            <a:r>
              <a:rPr lang="en-GB" sz="1000" b="0" i="0" dirty="0">
                <a:solidFill>
                  <a:schemeClr val="bg1"/>
                </a:solidFill>
                <a:effectLst/>
                <a:latin typeface="Outfit" panose="020B0604020202020204" charset="0"/>
              </a:rPr>
              <a:t>“The value of the mortgage that people could pay off using salary sacrifice could be capped, so that it only benefited those who are in need.”</a:t>
            </a:r>
          </a:p>
          <a:p>
            <a:endParaRPr lang="en-GB" sz="1000" b="0" i="0" dirty="0">
              <a:solidFill>
                <a:schemeClr val="bg1"/>
              </a:solidFill>
              <a:effectLst/>
              <a:latin typeface="Outfit" panose="020B0604020202020204" charset="0"/>
            </a:endParaRPr>
          </a:p>
          <a:p>
            <a:r>
              <a:rPr lang="en-GB" sz="1000" b="0" i="0" dirty="0">
                <a:solidFill>
                  <a:schemeClr val="bg1"/>
                </a:solidFill>
                <a:effectLst/>
                <a:latin typeface="Outfit" panose="020B0604020202020204" charset="0"/>
              </a:rPr>
              <a:t>This potential debate could help the majority of households that have been squeezed the most during this financial crisis in alleviating their current tax burden. The petition currently sits at above 16,000 signatures, once 100,000 has been achieved the government will have to consider it as a debate in the house of parliament.</a:t>
            </a:r>
          </a:p>
          <a:p>
            <a:endParaRPr lang="en-GB" sz="1000" b="0" i="0" dirty="0">
              <a:solidFill>
                <a:schemeClr val="bg1"/>
              </a:solidFill>
              <a:effectLst/>
              <a:latin typeface="Outfit" panose="020B0604020202020204" charset="0"/>
            </a:endParaRPr>
          </a:p>
          <a:p>
            <a:r>
              <a:rPr lang="en-GB" sz="1000" b="0" i="0" dirty="0">
                <a:solidFill>
                  <a:schemeClr val="bg1"/>
                </a:solidFill>
                <a:effectLst/>
                <a:latin typeface="Outfit" panose="020B0604020202020204" charset="0"/>
              </a:rPr>
              <a:t>For anyone looking to support this petition you can do so via this link: https://petition. https://lnkd.in/e5AskRb6</a:t>
            </a:r>
            <a:endParaRPr lang="en-GB" sz="1000" dirty="0">
              <a:solidFill>
                <a:schemeClr val="bg1"/>
              </a:solidFill>
              <a:latin typeface="Outfit" panose="020B0604020202020204" charset="0"/>
            </a:endParaRPr>
          </a:p>
        </p:txBody>
      </p:sp>
    </p:spTree>
    <p:extLst>
      <p:ext uri="{BB962C8B-B14F-4D97-AF65-F5344CB8AC3E}">
        <p14:creationId xmlns:p14="http://schemas.microsoft.com/office/powerpoint/2010/main" val="3407155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9;p16">
            <a:extLst>
              <a:ext uri="{FF2B5EF4-FFF2-40B4-BE49-F238E27FC236}">
                <a16:creationId xmlns:a16="http://schemas.microsoft.com/office/drawing/2014/main" id="{40D6FE9B-47FF-22C9-C87A-4F06AB8BF20C}"/>
              </a:ext>
            </a:extLst>
          </p:cNvPr>
          <p:cNvSpPr txBox="1"/>
          <p:nvPr/>
        </p:nvSpPr>
        <p:spPr>
          <a:xfrm>
            <a:off x="250848" y="41250"/>
            <a:ext cx="6881302" cy="130648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800" b="1" dirty="0">
                <a:solidFill>
                  <a:srgbClr val="031115"/>
                </a:solidFill>
                <a:latin typeface="Outfit" pitchFamily="2" charset="0"/>
                <a:ea typeface="Roboto"/>
                <a:cs typeface="Roboto"/>
                <a:sym typeface="Roboto"/>
              </a:rPr>
              <a:t>Residential transaction volumes </a:t>
            </a:r>
            <a:br>
              <a:rPr lang="en" sz="1800" b="1" dirty="0">
                <a:solidFill>
                  <a:srgbClr val="031115"/>
                </a:solidFill>
                <a:latin typeface="Outfit" pitchFamily="2" charset="0"/>
                <a:ea typeface="Roboto"/>
                <a:cs typeface="Roboto"/>
                <a:sym typeface="Roboto"/>
              </a:rPr>
            </a:br>
            <a:r>
              <a:rPr lang="en" dirty="0">
                <a:solidFill>
                  <a:srgbClr val="E67780"/>
                </a:solidFill>
                <a:latin typeface="Outfit" pitchFamily="2" charset="0"/>
                <a:ea typeface="Roboto"/>
                <a:cs typeface="Roboto"/>
                <a:sym typeface="Roboto"/>
              </a:rPr>
              <a:t>“Monthly property transactions fell to 98k in Apr 23, but overall appear to have found a floor around the 100k mark over the last 6 months”</a:t>
            </a:r>
            <a:endParaRPr b="1" dirty="0">
              <a:solidFill>
                <a:srgbClr val="E67780"/>
              </a:solidFill>
              <a:latin typeface="Outfit" pitchFamily="2" charset="0"/>
              <a:ea typeface="Roboto"/>
              <a:cs typeface="Roboto"/>
              <a:sym typeface="Roboto"/>
            </a:endParaRPr>
          </a:p>
        </p:txBody>
      </p:sp>
      <p:sp>
        <p:nvSpPr>
          <p:cNvPr id="8" name="TextBox 7">
            <a:extLst>
              <a:ext uri="{FF2B5EF4-FFF2-40B4-BE49-F238E27FC236}">
                <a16:creationId xmlns:a16="http://schemas.microsoft.com/office/drawing/2014/main" id="{E25B8EE9-D788-E676-38B5-D3ECDDC224F4}"/>
              </a:ext>
            </a:extLst>
          </p:cNvPr>
          <p:cNvSpPr txBox="1"/>
          <p:nvPr/>
        </p:nvSpPr>
        <p:spPr>
          <a:xfrm>
            <a:off x="1111675" y="4553958"/>
            <a:ext cx="6881301" cy="338554"/>
          </a:xfrm>
          <a:prstGeom prst="rect">
            <a:avLst/>
          </a:prstGeom>
          <a:noFill/>
        </p:spPr>
        <p:txBody>
          <a:bodyPr wrap="square">
            <a:spAutoFit/>
          </a:bodyPr>
          <a:lstStyle/>
          <a:p>
            <a:r>
              <a:rPr lang="en-GB" sz="800" dirty="0">
                <a:solidFill>
                  <a:schemeClr val="tx1"/>
                </a:solidFill>
                <a:latin typeface="Outfit" pitchFamily="2" charset="0"/>
                <a:ea typeface="Roboto"/>
                <a:cs typeface="Roboto"/>
                <a:sym typeface="Roboto"/>
              </a:rPr>
              <a:t>Source: </a:t>
            </a:r>
            <a:r>
              <a:rPr lang="en-GB" sz="800" dirty="0">
                <a:solidFill>
                  <a:schemeClr val="tx1"/>
                </a:solidFill>
                <a:latin typeface="Outfit" pitchFamily="2" charset="0"/>
                <a:ea typeface="Roboto"/>
                <a:cs typeface="Roboto"/>
                <a:hlinkClick r:id="rId2">
                  <a:extLst>
                    <a:ext uri="{A12FA001-AC4F-418D-AE19-62706E023703}">
                      <ahyp:hlinkClr xmlns:ahyp="http://schemas.microsoft.com/office/drawing/2018/hyperlinkcolor" val="tx"/>
                    </a:ext>
                  </a:extLst>
                </a:hlinkClick>
              </a:rPr>
              <a:t>https://www.gov.uk/government/statistics/monthly-property-transactions-completed-in-the-uk-with-value-40000-or-above </a:t>
            </a:r>
            <a:endParaRPr lang="en-GB" sz="800" dirty="0">
              <a:solidFill>
                <a:schemeClr val="tx1"/>
              </a:solidFill>
              <a:latin typeface="Outfit" pitchFamily="2" charset="0"/>
              <a:ea typeface="Roboto"/>
              <a:cs typeface="Roboto"/>
            </a:endParaRPr>
          </a:p>
          <a:p>
            <a:endParaRPr lang="en-GB" sz="800" dirty="0">
              <a:solidFill>
                <a:schemeClr val="tx1"/>
              </a:solidFill>
            </a:endParaRPr>
          </a:p>
        </p:txBody>
      </p:sp>
      <p:graphicFrame>
        <p:nvGraphicFramePr>
          <p:cNvPr id="2" name="Chart 1">
            <a:extLst>
              <a:ext uri="{FF2B5EF4-FFF2-40B4-BE49-F238E27FC236}">
                <a16:creationId xmlns:a16="http://schemas.microsoft.com/office/drawing/2014/main" id="{62B60E4B-4432-485A-8597-E64332BE990D}"/>
              </a:ext>
            </a:extLst>
          </p:cNvPr>
          <p:cNvGraphicFramePr>
            <a:graphicFrameLocks/>
          </p:cNvGraphicFramePr>
          <p:nvPr>
            <p:extLst>
              <p:ext uri="{D42A27DB-BD31-4B8C-83A1-F6EECF244321}">
                <p14:modId xmlns:p14="http://schemas.microsoft.com/office/powerpoint/2010/main" val="4253052951"/>
              </p:ext>
            </p:extLst>
          </p:nvPr>
        </p:nvGraphicFramePr>
        <p:xfrm>
          <a:off x="358056" y="1347731"/>
          <a:ext cx="6443960" cy="30376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7942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16">
            <a:extLst>
              <a:ext uri="{FF2B5EF4-FFF2-40B4-BE49-F238E27FC236}">
                <a16:creationId xmlns:a16="http://schemas.microsoft.com/office/drawing/2014/main" id="{50D07AAD-79E6-A62B-85A9-7238A4EFE09F}"/>
              </a:ext>
            </a:extLst>
          </p:cNvPr>
          <p:cNvSpPr txBox="1"/>
          <p:nvPr/>
        </p:nvSpPr>
        <p:spPr>
          <a:xfrm>
            <a:off x="250848" y="41250"/>
            <a:ext cx="8521719" cy="130648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800" b="1" dirty="0">
                <a:solidFill>
                  <a:srgbClr val="031115"/>
                </a:solidFill>
                <a:latin typeface="Outfit" pitchFamily="2" charset="0"/>
                <a:ea typeface="Roboto"/>
                <a:cs typeface="Roboto"/>
                <a:sym typeface="Roboto"/>
              </a:rPr>
              <a:t>Residential transaction prices </a:t>
            </a:r>
            <a:br>
              <a:rPr lang="en" sz="1800" b="1" dirty="0">
                <a:solidFill>
                  <a:srgbClr val="031115"/>
                </a:solidFill>
                <a:latin typeface="Outfit" pitchFamily="2" charset="0"/>
                <a:ea typeface="Roboto"/>
                <a:cs typeface="Roboto"/>
                <a:sym typeface="Roboto"/>
              </a:rPr>
            </a:br>
            <a:r>
              <a:rPr lang="en" dirty="0">
                <a:solidFill>
                  <a:srgbClr val="E67780"/>
                </a:solidFill>
                <a:latin typeface="Outfit" pitchFamily="2" charset="0"/>
                <a:ea typeface="Roboto"/>
                <a:cs typeface="Roboto"/>
                <a:sym typeface="Roboto"/>
              </a:rPr>
              <a:t>“The average sale price in Mar 23 fell to £285k from £288k in Feb 23, however asking prices are starting to trend upwards in April and May, </a:t>
            </a:r>
            <a:r>
              <a:rPr lang="en-GB" dirty="0">
                <a:solidFill>
                  <a:srgbClr val="E67780"/>
                </a:solidFill>
                <a:latin typeface="Outfit" pitchFamily="2" charset="0"/>
                <a:ea typeface="Roboto"/>
                <a:cs typeface="Roboto"/>
              </a:rPr>
              <a:t>but whether it will be reflected in actual sold prices remains to be seen</a:t>
            </a:r>
            <a:r>
              <a:rPr lang="en" dirty="0">
                <a:solidFill>
                  <a:srgbClr val="E67780"/>
                </a:solidFill>
                <a:latin typeface="Outfit" pitchFamily="2" charset="0"/>
                <a:ea typeface="Roboto"/>
                <a:cs typeface="Roboto"/>
                <a:sym typeface="Roboto"/>
              </a:rPr>
              <a:t>”</a:t>
            </a:r>
            <a:endParaRPr dirty="0">
              <a:solidFill>
                <a:srgbClr val="E67780"/>
              </a:solidFill>
              <a:latin typeface="Outfit" pitchFamily="2" charset="0"/>
              <a:ea typeface="Roboto"/>
              <a:cs typeface="Roboto"/>
              <a:sym typeface="Roboto"/>
            </a:endParaRPr>
          </a:p>
        </p:txBody>
      </p:sp>
      <p:sp>
        <p:nvSpPr>
          <p:cNvPr id="6" name="TextBox 5">
            <a:extLst>
              <a:ext uri="{FF2B5EF4-FFF2-40B4-BE49-F238E27FC236}">
                <a16:creationId xmlns:a16="http://schemas.microsoft.com/office/drawing/2014/main" id="{732552D2-8820-071B-4A6E-90241A36288B}"/>
              </a:ext>
            </a:extLst>
          </p:cNvPr>
          <p:cNvSpPr txBox="1"/>
          <p:nvPr/>
        </p:nvSpPr>
        <p:spPr>
          <a:xfrm>
            <a:off x="1111676" y="4553958"/>
            <a:ext cx="6020474" cy="338554"/>
          </a:xfrm>
          <a:prstGeom prst="rect">
            <a:avLst/>
          </a:prstGeom>
          <a:noFill/>
        </p:spPr>
        <p:txBody>
          <a:bodyPr wrap="square">
            <a:spAutoFit/>
          </a:bodyPr>
          <a:lstStyle/>
          <a:p>
            <a:r>
              <a:rPr lang="en-GB" sz="800" dirty="0">
                <a:solidFill>
                  <a:schemeClr val="tx1"/>
                </a:solidFill>
                <a:latin typeface="Outfit" pitchFamily="2" charset="0"/>
                <a:ea typeface="Roboto"/>
                <a:cs typeface="Roboto"/>
                <a:sym typeface="Roboto"/>
              </a:rPr>
              <a:t>Sources: 	Average price - </a:t>
            </a:r>
            <a:r>
              <a:rPr lang="en-GB" sz="800" dirty="0">
                <a:solidFill>
                  <a:schemeClr val="tx1"/>
                </a:solidFill>
                <a:latin typeface="Outfit" pitchFamily="2" charset="0"/>
                <a:ea typeface="Roboto"/>
                <a:cs typeface="Roboto"/>
                <a:hlinkClick r:id="rId2">
                  <a:extLst>
                    <a:ext uri="{A12FA001-AC4F-418D-AE19-62706E023703}">
                      <ahyp:hlinkClr xmlns:ahyp="http://schemas.microsoft.com/office/drawing/2018/hyperlinkcolor" val="tx"/>
                    </a:ext>
                  </a:extLst>
                </a:hlinkClick>
              </a:rPr>
              <a:t>https://landregistry.data.gov.uk/app/ukhpi</a:t>
            </a:r>
            <a:r>
              <a:rPr lang="en-GB" sz="800" dirty="0">
                <a:solidFill>
                  <a:schemeClr val="tx1"/>
                </a:solidFill>
                <a:latin typeface="Outfit" pitchFamily="2" charset="0"/>
                <a:ea typeface="Roboto"/>
                <a:cs typeface="Roboto"/>
              </a:rPr>
              <a:t>, </a:t>
            </a:r>
          </a:p>
          <a:p>
            <a:r>
              <a:rPr lang="en-GB" sz="800" dirty="0">
                <a:solidFill>
                  <a:schemeClr val="tx1"/>
                </a:solidFill>
                <a:latin typeface="Outfit" pitchFamily="2" charset="0"/>
                <a:ea typeface="Roboto"/>
                <a:cs typeface="Roboto"/>
              </a:rPr>
              <a:t>	Average asking price </a:t>
            </a:r>
            <a:r>
              <a:rPr lang="en-GB" sz="800" dirty="0">
                <a:solidFill>
                  <a:schemeClr val="tx1"/>
                </a:solidFill>
                <a:latin typeface="Outfit" pitchFamily="2" charset="0"/>
                <a:ea typeface="Roboto"/>
                <a:cs typeface="Roboto"/>
                <a:hlinkClick r:id="rId3">
                  <a:extLst>
                    <a:ext uri="{A12FA001-AC4F-418D-AE19-62706E023703}">
                      <ahyp:hlinkClr xmlns:ahyp="http://schemas.microsoft.com/office/drawing/2018/hyperlinkcolor" val="tx"/>
                    </a:ext>
                  </a:extLst>
                </a:hlinkClick>
              </a:rPr>
              <a:t>https://www.rightmove.co.uk/press-centre/house-price-index</a:t>
            </a:r>
            <a:r>
              <a:rPr lang="en-GB" sz="800" dirty="0">
                <a:solidFill>
                  <a:schemeClr val="tx1"/>
                </a:solidFill>
                <a:latin typeface="Outfit" pitchFamily="2" charset="0"/>
                <a:ea typeface="Roboto"/>
                <a:cs typeface="Roboto"/>
              </a:rPr>
              <a:t> </a:t>
            </a:r>
          </a:p>
        </p:txBody>
      </p:sp>
      <p:graphicFrame>
        <p:nvGraphicFramePr>
          <p:cNvPr id="2" name="Chart 1">
            <a:extLst>
              <a:ext uri="{FF2B5EF4-FFF2-40B4-BE49-F238E27FC236}">
                <a16:creationId xmlns:a16="http://schemas.microsoft.com/office/drawing/2014/main" id="{F1A604CF-241D-40E6-B27B-38F302E3B43A}"/>
              </a:ext>
            </a:extLst>
          </p:cNvPr>
          <p:cNvGraphicFramePr>
            <a:graphicFrameLocks/>
          </p:cNvGraphicFramePr>
          <p:nvPr>
            <p:extLst>
              <p:ext uri="{D42A27DB-BD31-4B8C-83A1-F6EECF244321}">
                <p14:modId xmlns:p14="http://schemas.microsoft.com/office/powerpoint/2010/main" val="105923044"/>
              </p:ext>
            </p:extLst>
          </p:nvPr>
        </p:nvGraphicFramePr>
        <p:xfrm>
          <a:off x="392206" y="1319271"/>
          <a:ext cx="6624414" cy="29448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1106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with a child&#10;&#10;Description automatically generated with low confidence">
            <a:extLst>
              <a:ext uri="{FF2B5EF4-FFF2-40B4-BE49-F238E27FC236}">
                <a16:creationId xmlns:a16="http://schemas.microsoft.com/office/drawing/2014/main" id="{F0E61527-6DAC-F05F-2035-080EF0CAD525}"/>
              </a:ext>
            </a:extLst>
          </p:cNvPr>
          <p:cNvPicPr>
            <a:picLocks noChangeAspect="1"/>
          </p:cNvPicPr>
          <p:nvPr/>
        </p:nvPicPr>
        <p:blipFill>
          <a:blip r:embed="rId2"/>
          <a:stretch>
            <a:fillRect/>
          </a:stretch>
        </p:blipFill>
        <p:spPr>
          <a:xfrm>
            <a:off x="3996266" y="-4234"/>
            <a:ext cx="5147734" cy="5147734"/>
          </a:xfrm>
          <a:prstGeom prst="rect">
            <a:avLst/>
          </a:prstGeom>
        </p:spPr>
      </p:pic>
      <p:sp>
        <p:nvSpPr>
          <p:cNvPr id="3" name="Rectangle 2">
            <a:extLst>
              <a:ext uri="{FF2B5EF4-FFF2-40B4-BE49-F238E27FC236}">
                <a16:creationId xmlns:a16="http://schemas.microsoft.com/office/drawing/2014/main" id="{CABAE926-12D4-BC8E-289D-AF3CDAED4FFE}"/>
              </a:ext>
            </a:extLst>
          </p:cNvPr>
          <p:cNvSpPr/>
          <p:nvPr/>
        </p:nvSpPr>
        <p:spPr>
          <a:xfrm>
            <a:off x="0" y="0"/>
            <a:ext cx="4861380" cy="5162394"/>
          </a:xfrm>
          <a:prstGeom prst="rect">
            <a:avLst/>
          </a:prstGeom>
          <a:solidFill>
            <a:srgbClr val="E67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4B77CBCD-02AD-FBEA-E0D5-421316A4E01B}"/>
              </a:ext>
            </a:extLst>
          </p:cNvPr>
          <p:cNvSpPr txBox="1"/>
          <p:nvPr/>
        </p:nvSpPr>
        <p:spPr>
          <a:xfrm>
            <a:off x="193128" y="176414"/>
            <a:ext cx="4475125" cy="5078313"/>
          </a:xfrm>
          <a:prstGeom prst="rect">
            <a:avLst/>
          </a:prstGeom>
          <a:noFill/>
        </p:spPr>
        <p:txBody>
          <a:bodyPr wrap="square">
            <a:spAutoFit/>
          </a:bodyPr>
          <a:lstStyle/>
          <a:p>
            <a:r>
              <a:rPr lang="en-GB" sz="2400" b="1" i="0" dirty="0">
                <a:solidFill>
                  <a:schemeClr val="bg1"/>
                </a:solidFill>
                <a:effectLst/>
                <a:latin typeface="Outfit" panose="020B0604020202020204" charset="0"/>
              </a:rPr>
              <a:t>Protecting the family…</a:t>
            </a:r>
          </a:p>
          <a:p>
            <a:endParaRPr lang="en-GB" sz="1000" b="0" i="0" dirty="0">
              <a:solidFill>
                <a:schemeClr val="bg1"/>
              </a:solidFill>
              <a:effectLst/>
              <a:latin typeface="Outfit" panose="020B0604020202020204" charset="0"/>
            </a:endParaRPr>
          </a:p>
          <a:p>
            <a:r>
              <a:rPr lang="en-GB" sz="1000" b="0" i="0" dirty="0">
                <a:solidFill>
                  <a:schemeClr val="bg1"/>
                </a:solidFill>
                <a:effectLst/>
                <a:latin typeface="Outfit" panose="020B0604020202020204" charset="0"/>
              </a:rPr>
              <a:t>Many households in the UK, especially young families, have been financially tested over the last six to nine months. With the raise in household bills and mortgage payments, to the ever-soaring prices hitting your shopping trolleys on the weekly basis. These costs are usually covered by two working parents in a household and the margins of maintaining their current lifestyles are currently extremely reduced.</a:t>
            </a:r>
          </a:p>
          <a:p>
            <a:endParaRPr lang="en-GB" sz="1000" b="0" i="0" dirty="0">
              <a:solidFill>
                <a:schemeClr val="bg1"/>
              </a:solidFill>
              <a:effectLst/>
              <a:latin typeface="Outfit" panose="020B0604020202020204" charset="0"/>
            </a:endParaRPr>
          </a:p>
          <a:p>
            <a:r>
              <a:rPr lang="en-GB" sz="1000" b="0" i="0" dirty="0">
                <a:solidFill>
                  <a:schemeClr val="bg1"/>
                </a:solidFill>
                <a:effectLst/>
                <a:latin typeface="Outfit" panose="020B0604020202020204" charset="0"/>
              </a:rPr>
              <a:t>The Direct Line group study has polled that a staggering 63% of households in the UK don’t have life cover or adequate provisions to protect themselves from death, serious illness or extended time off work.</a:t>
            </a:r>
          </a:p>
          <a:p>
            <a:endParaRPr lang="en-GB" sz="1000" b="0" i="0" dirty="0">
              <a:solidFill>
                <a:schemeClr val="bg1"/>
              </a:solidFill>
              <a:effectLst/>
              <a:latin typeface="Outfit" panose="020B0604020202020204" charset="0"/>
            </a:endParaRPr>
          </a:p>
          <a:p>
            <a:r>
              <a:rPr lang="en-GB" sz="1000" b="0" i="0" dirty="0">
                <a:solidFill>
                  <a:schemeClr val="bg1"/>
                </a:solidFill>
                <a:effectLst/>
                <a:latin typeface="Outfit" panose="020B0604020202020204" charset="0"/>
              </a:rPr>
              <a:t>It has been recorded via money.co.uk that 34% of adults have either no savings, or less than £1000, in a savings account, showing that families won’t have enough provisions to sustain their livelihood if a serious illness were to come into effect. Almost 65% of people believe they wouldn’t be able to last three months without borrowing money in this climate.</a:t>
            </a:r>
          </a:p>
          <a:p>
            <a:endParaRPr lang="en-GB" sz="1000" b="0" i="0" dirty="0">
              <a:solidFill>
                <a:schemeClr val="bg1"/>
              </a:solidFill>
              <a:effectLst/>
              <a:latin typeface="Outfit" panose="020B0604020202020204" charset="0"/>
            </a:endParaRPr>
          </a:p>
          <a:p>
            <a:r>
              <a:rPr lang="en-GB" sz="1000" b="0" i="0" dirty="0">
                <a:solidFill>
                  <a:schemeClr val="bg1"/>
                </a:solidFill>
                <a:effectLst/>
                <a:latin typeface="Outfit" panose="020B0604020202020204" charset="0"/>
              </a:rPr>
              <a:t>Vincent Guadagnino, Communications Manager at Direct Line Life Insurance, has expressed: “It is encouraging that most households see the benefit of holding a life insurance policy, but it is surprising how only 35% of people have taken one out. Our research suggests people expect it to be too expensive without even looking at the potential cost.”</a:t>
            </a:r>
          </a:p>
          <a:p>
            <a:endParaRPr lang="en-GB" sz="1000" b="0" i="0" dirty="0">
              <a:solidFill>
                <a:schemeClr val="bg1"/>
              </a:solidFill>
              <a:effectLst/>
              <a:latin typeface="Outfit" panose="020B0604020202020204" charset="0"/>
            </a:endParaRPr>
          </a:p>
          <a:p>
            <a:r>
              <a:rPr lang="en-GB" sz="1000" b="0" i="0" dirty="0">
                <a:solidFill>
                  <a:schemeClr val="bg1"/>
                </a:solidFill>
                <a:effectLst/>
                <a:latin typeface="Outfit" panose="020B0604020202020204" charset="0"/>
              </a:rPr>
              <a:t>Dwello is here to discuss and break down the myths of life protection being too expensive and deemed a luxury for the few, when in reality it is a necessity for the majority of the UK whether single Life Cover, a family Income Benefit or even a Key Person Cover for businesses.</a:t>
            </a:r>
          </a:p>
          <a:p>
            <a:endParaRPr lang="en-GB" sz="1000" b="0" i="0" dirty="0">
              <a:solidFill>
                <a:schemeClr val="bg1"/>
              </a:solidFill>
              <a:effectLst/>
              <a:latin typeface="Outfit" panose="020B0604020202020204" charset="0"/>
            </a:endParaRPr>
          </a:p>
        </p:txBody>
      </p:sp>
    </p:spTree>
    <p:extLst>
      <p:ext uri="{BB962C8B-B14F-4D97-AF65-F5344CB8AC3E}">
        <p14:creationId xmlns:p14="http://schemas.microsoft.com/office/powerpoint/2010/main" val="408619657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TotalTime>
  <Words>1674</Words>
  <Application>Microsoft Office PowerPoint</Application>
  <PresentationFormat>On-screen Show (16:9)</PresentationFormat>
  <Paragraphs>81</Paragraphs>
  <Slides>13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Roboto</vt:lpstr>
      <vt:lpstr>Arial</vt:lpstr>
      <vt:lpstr>Outfit</vt:lpstr>
      <vt:lpstr>Wingdings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dc:creator>
  <cp:lastModifiedBy>Manuel Heinke</cp:lastModifiedBy>
  <cp:revision>14</cp:revision>
  <dcterms:modified xsi:type="dcterms:W3CDTF">2023-06-08T16:20:46Z</dcterms:modified>
</cp:coreProperties>
</file>